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5" r:id="rId11"/>
    <p:sldId id="264" r:id="rId12"/>
    <p:sldId id="267" r:id="rId13"/>
    <p:sldId id="266" r:id="rId14"/>
    <p:sldId id="268" r:id="rId15"/>
    <p:sldId id="269" r:id="rId16"/>
    <p:sldId id="271" r:id="rId17"/>
    <p:sldId id="273" r:id="rId18"/>
    <p:sldId id="272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30" d="100"/>
          <a:sy n="130" d="100"/>
        </p:scale>
        <p:origin x="-29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C0DCF-5CF4-4593-85D9-788FEACAA4D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5F8CEA-6E52-4012-A34B-72F15530B617}">
      <dgm:prSet/>
      <dgm:spPr/>
      <dgm:t>
        <a:bodyPr/>
        <a:lstStyle/>
        <a:p>
          <a:r>
            <a:rPr lang="de-DE" dirty="0"/>
            <a:t>Hoy vamos a visitar La Habana.</a:t>
          </a:r>
          <a:endParaRPr lang="en-US" dirty="0"/>
        </a:p>
      </dgm:t>
    </dgm:pt>
    <dgm:pt modelId="{E83B6B14-87E9-47BA-98F7-049D47F4369A}" type="parTrans" cxnId="{B1E8DEB5-4963-46F4-8717-331AE242545E}">
      <dgm:prSet/>
      <dgm:spPr/>
      <dgm:t>
        <a:bodyPr/>
        <a:lstStyle/>
        <a:p>
          <a:endParaRPr lang="en-US"/>
        </a:p>
      </dgm:t>
    </dgm:pt>
    <dgm:pt modelId="{225BEDAE-F84C-444B-9619-78655D251354}" type="sibTrans" cxnId="{B1E8DEB5-4963-46F4-8717-331AE242545E}">
      <dgm:prSet/>
      <dgm:spPr/>
      <dgm:t>
        <a:bodyPr/>
        <a:lstStyle/>
        <a:p>
          <a:endParaRPr lang="en-US"/>
        </a:p>
      </dgm:t>
    </dgm:pt>
    <dgm:pt modelId="{BF7B0FD6-13C0-46A9-91F9-1D43FDA72C38}">
      <dgm:prSet/>
      <dgm:spPr/>
      <dgm:t>
        <a:bodyPr/>
        <a:lstStyle/>
        <a:p>
          <a:r>
            <a:rPr lang="de-DE" dirty="0"/>
            <a:t>Hoy vamos a visitar la ciudad.</a:t>
          </a:r>
          <a:endParaRPr lang="en-US" dirty="0"/>
        </a:p>
      </dgm:t>
    </dgm:pt>
    <dgm:pt modelId="{5B70AF91-316E-41B4-8107-DD5D626D8EED}" type="parTrans" cxnId="{13FABFA3-13A0-4C46-A6A6-71B242E41274}">
      <dgm:prSet/>
      <dgm:spPr/>
      <dgm:t>
        <a:bodyPr/>
        <a:lstStyle/>
        <a:p>
          <a:endParaRPr lang="en-US"/>
        </a:p>
      </dgm:t>
    </dgm:pt>
    <dgm:pt modelId="{CD277EF8-FFC4-43D0-9F32-84518537CF6D}" type="sibTrans" cxnId="{13FABFA3-13A0-4C46-A6A6-71B242E41274}">
      <dgm:prSet/>
      <dgm:spPr/>
      <dgm:t>
        <a:bodyPr/>
        <a:lstStyle/>
        <a:p>
          <a:endParaRPr lang="en-US"/>
        </a:p>
      </dgm:t>
    </dgm:pt>
    <dgm:pt modelId="{E9111841-BB80-4484-BFFD-466CE841A6F0}">
      <dgm:prSet/>
      <dgm:spPr/>
      <dgm:t>
        <a:bodyPr/>
        <a:lstStyle/>
        <a:p>
          <a:r>
            <a:rPr lang="de-DE" dirty="0"/>
            <a:t>Hoy vamos a visitar la Habana Vieja.</a:t>
          </a:r>
          <a:endParaRPr lang="en-US" dirty="0"/>
        </a:p>
      </dgm:t>
    </dgm:pt>
    <dgm:pt modelId="{7F3A9689-0F20-4951-BB7E-FF236479A983}" type="parTrans" cxnId="{0EAE98BD-21BE-4BA6-8EEF-0D3398DEABAD}">
      <dgm:prSet/>
      <dgm:spPr/>
      <dgm:t>
        <a:bodyPr/>
        <a:lstStyle/>
        <a:p>
          <a:endParaRPr lang="en-US"/>
        </a:p>
      </dgm:t>
    </dgm:pt>
    <dgm:pt modelId="{00537ACF-289A-4A92-BF51-9C6E64009D51}" type="sibTrans" cxnId="{0EAE98BD-21BE-4BA6-8EEF-0D3398DEABAD}">
      <dgm:prSet/>
      <dgm:spPr/>
      <dgm:t>
        <a:bodyPr/>
        <a:lstStyle/>
        <a:p>
          <a:endParaRPr lang="en-US"/>
        </a:p>
      </dgm:t>
    </dgm:pt>
    <dgm:pt modelId="{061D156C-B760-4E48-BE33-9E07BFEAA719}">
      <dgm:prSet/>
      <dgm:spPr/>
      <dgm:t>
        <a:bodyPr/>
        <a:lstStyle/>
        <a:p>
          <a:r>
            <a:rPr lang="de-DE" dirty="0"/>
            <a:t>Hoy vamos a pasear en La Habana Vieja.</a:t>
          </a:r>
          <a:endParaRPr lang="en-US" dirty="0"/>
        </a:p>
      </dgm:t>
    </dgm:pt>
    <dgm:pt modelId="{2E460BF5-A59E-4816-8BCB-6466A27234E5}" type="parTrans" cxnId="{2D0C1921-A296-4BA5-8361-C300EF50D444}">
      <dgm:prSet/>
      <dgm:spPr/>
      <dgm:t>
        <a:bodyPr/>
        <a:lstStyle/>
        <a:p>
          <a:endParaRPr lang="en-US"/>
        </a:p>
      </dgm:t>
    </dgm:pt>
    <dgm:pt modelId="{D1A59DDA-9E0F-4CD1-9091-A9F3667A7745}" type="sibTrans" cxnId="{2D0C1921-A296-4BA5-8361-C300EF50D444}">
      <dgm:prSet/>
      <dgm:spPr/>
      <dgm:t>
        <a:bodyPr/>
        <a:lstStyle/>
        <a:p>
          <a:endParaRPr lang="en-US"/>
        </a:p>
      </dgm:t>
    </dgm:pt>
    <dgm:pt modelId="{E9291BE5-F7DF-4E85-AC33-471EFE868779}">
      <dgm:prSet/>
      <dgm:spPr/>
      <dgm:t>
        <a:bodyPr/>
        <a:lstStyle/>
        <a:p>
          <a:r>
            <a:rPr lang="de-DE" dirty="0"/>
            <a:t>Hoy vamos a hacer un City Tour.</a:t>
          </a:r>
          <a:endParaRPr lang="en-US" dirty="0"/>
        </a:p>
      </dgm:t>
    </dgm:pt>
    <dgm:pt modelId="{AC564A99-8400-48B0-A3E1-3A112FBBF6DA}" type="parTrans" cxnId="{634B8A61-8A13-427D-9DD2-EDBAE04EBAA1}">
      <dgm:prSet/>
      <dgm:spPr/>
      <dgm:t>
        <a:bodyPr/>
        <a:lstStyle/>
        <a:p>
          <a:endParaRPr lang="en-US"/>
        </a:p>
      </dgm:t>
    </dgm:pt>
    <dgm:pt modelId="{20B3F512-7054-4239-83C2-B72D4F28C8F6}" type="sibTrans" cxnId="{634B8A61-8A13-427D-9DD2-EDBAE04EBAA1}">
      <dgm:prSet/>
      <dgm:spPr/>
      <dgm:t>
        <a:bodyPr/>
        <a:lstStyle/>
        <a:p>
          <a:endParaRPr lang="en-US"/>
        </a:p>
      </dgm:t>
    </dgm:pt>
    <dgm:pt modelId="{77C9F584-6E02-463C-8F45-FDE561E70006}" type="pres">
      <dgm:prSet presAssocID="{E9CC0DCF-5CF4-4593-85D9-788FEACAA4D5}" presName="vert0" presStyleCnt="0">
        <dgm:presLayoutVars>
          <dgm:dir/>
          <dgm:animOne val="branch"/>
          <dgm:animLvl val="lvl"/>
        </dgm:presLayoutVars>
      </dgm:prSet>
      <dgm:spPr/>
    </dgm:pt>
    <dgm:pt modelId="{70E3BDDB-2D45-403D-AA21-ADDEC643B6B7}" type="pres">
      <dgm:prSet presAssocID="{B65F8CEA-6E52-4012-A34B-72F15530B617}" presName="thickLine" presStyleLbl="alignNode1" presStyleIdx="0" presStyleCnt="5"/>
      <dgm:spPr/>
    </dgm:pt>
    <dgm:pt modelId="{0C4DB0A5-1E8D-4B42-B525-382426EBE62C}" type="pres">
      <dgm:prSet presAssocID="{B65F8CEA-6E52-4012-A34B-72F15530B617}" presName="horz1" presStyleCnt="0"/>
      <dgm:spPr/>
    </dgm:pt>
    <dgm:pt modelId="{C752D439-28D2-4EDC-9585-0766F3BE50E3}" type="pres">
      <dgm:prSet presAssocID="{B65F8CEA-6E52-4012-A34B-72F15530B617}" presName="tx1" presStyleLbl="revTx" presStyleIdx="0" presStyleCnt="5"/>
      <dgm:spPr/>
    </dgm:pt>
    <dgm:pt modelId="{337541DB-418D-4AB6-A520-790B314F1CE0}" type="pres">
      <dgm:prSet presAssocID="{B65F8CEA-6E52-4012-A34B-72F15530B617}" presName="vert1" presStyleCnt="0"/>
      <dgm:spPr/>
    </dgm:pt>
    <dgm:pt modelId="{04C5AE68-AF67-4998-A044-E564668A6953}" type="pres">
      <dgm:prSet presAssocID="{BF7B0FD6-13C0-46A9-91F9-1D43FDA72C38}" presName="thickLine" presStyleLbl="alignNode1" presStyleIdx="1" presStyleCnt="5"/>
      <dgm:spPr/>
    </dgm:pt>
    <dgm:pt modelId="{09036EE7-380F-4EE6-8789-BF218C6D596E}" type="pres">
      <dgm:prSet presAssocID="{BF7B0FD6-13C0-46A9-91F9-1D43FDA72C38}" presName="horz1" presStyleCnt="0"/>
      <dgm:spPr/>
    </dgm:pt>
    <dgm:pt modelId="{24116F4B-83FA-48A8-8279-23A1DBD308B7}" type="pres">
      <dgm:prSet presAssocID="{BF7B0FD6-13C0-46A9-91F9-1D43FDA72C38}" presName="tx1" presStyleLbl="revTx" presStyleIdx="1" presStyleCnt="5"/>
      <dgm:spPr/>
    </dgm:pt>
    <dgm:pt modelId="{F8E03801-A60D-4928-9DBE-3DD0C74235FF}" type="pres">
      <dgm:prSet presAssocID="{BF7B0FD6-13C0-46A9-91F9-1D43FDA72C38}" presName="vert1" presStyleCnt="0"/>
      <dgm:spPr/>
    </dgm:pt>
    <dgm:pt modelId="{BBBE3D45-C676-4A38-AD07-A12CDA674598}" type="pres">
      <dgm:prSet presAssocID="{E9111841-BB80-4484-BFFD-466CE841A6F0}" presName="thickLine" presStyleLbl="alignNode1" presStyleIdx="2" presStyleCnt="5"/>
      <dgm:spPr/>
    </dgm:pt>
    <dgm:pt modelId="{05EA1ECE-0B21-48F0-BA8C-1986F3B15797}" type="pres">
      <dgm:prSet presAssocID="{E9111841-BB80-4484-BFFD-466CE841A6F0}" presName="horz1" presStyleCnt="0"/>
      <dgm:spPr/>
    </dgm:pt>
    <dgm:pt modelId="{F3C7331B-BAD6-44E2-942B-AE4ED1C0C17E}" type="pres">
      <dgm:prSet presAssocID="{E9111841-BB80-4484-BFFD-466CE841A6F0}" presName="tx1" presStyleLbl="revTx" presStyleIdx="2" presStyleCnt="5"/>
      <dgm:spPr/>
    </dgm:pt>
    <dgm:pt modelId="{79A54B90-BBF1-412E-B403-4BFE4FC76E54}" type="pres">
      <dgm:prSet presAssocID="{E9111841-BB80-4484-BFFD-466CE841A6F0}" presName="vert1" presStyleCnt="0"/>
      <dgm:spPr/>
    </dgm:pt>
    <dgm:pt modelId="{81002995-29FE-4B03-B761-2439D668AFE6}" type="pres">
      <dgm:prSet presAssocID="{061D156C-B760-4E48-BE33-9E07BFEAA719}" presName="thickLine" presStyleLbl="alignNode1" presStyleIdx="3" presStyleCnt="5"/>
      <dgm:spPr/>
    </dgm:pt>
    <dgm:pt modelId="{1BF1DDEB-F4AA-4A66-B8BD-ABB72760028E}" type="pres">
      <dgm:prSet presAssocID="{061D156C-B760-4E48-BE33-9E07BFEAA719}" presName="horz1" presStyleCnt="0"/>
      <dgm:spPr/>
    </dgm:pt>
    <dgm:pt modelId="{B299AE34-7624-4064-9BD5-67717FB18EEB}" type="pres">
      <dgm:prSet presAssocID="{061D156C-B760-4E48-BE33-9E07BFEAA719}" presName="tx1" presStyleLbl="revTx" presStyleIdx="3" presStyleCnt="5"/>
      <dgm:spPr/>
    </dgm:pt>
    <dgm:pt modelId="{DB7368FA-2D36-4DE0-BFE6-EAC40915D2B7}" type="pres">
      <dgm:prSet presAssocID="{061D156C-B760-4E48-BE33-9E07BFEAA719}" presName="vert1" presStyleCnt="0"/>
      <dgm:spPr/>
    </dgm:pt>
    <dgm:pt modelId="{DB369130-906C-49D4-BFCA-983062349D4B}" type="pres">
      <dgm:prSet presAssocID="{E9291BE5-F7DF-4E85-AC33-471EFE868779}" presName="thickLine" presStyleLbl="alignNode1" presStyleIdx="4" presStyleCnt="5"/>
      <dgm:spPr/>
    </dgm:pt>
    <dgm:pt modelId="{E24DE55B-88B2-4F94-94FA-F3FAEC451170}" type="pres">
      <dgm:prSet presAssocID="{E9291BE5-F7DF-4E85-AC33-471EFE868779}" presName="horz1" presStyleCnt="0"/>
      <dgm:spPr/>
    </dgm:pt>
    <dgm:pt modelId="{6921E0AA-1490-491D-B4DC-08BC13B9389A}" type="pres">
      <dgm:prSet presAssocID="{E9291BE5-F7DF-4E85-AC33-471EFE868779}" presName="tx1" presStyleLbl="revTx" presStyleIdx="4" presStyleCnt="5"/>
      <dgm:spPr/>
    </dgm:pt>
    <dgm:pt modelId="{6BB0CCC9-2272-40B2-BA27-2089606CE33D}" type="pres">
      <dgm:prSet presAssocID="{E9291BE5-F7DF-4E85-AC33-471EFE868779}" presName="vert1" presStyleCnt="0"/>
      <dgm:spPr/>
    </dgm:pt>
  </dgm:ptLst>
  <dgm:cxnLst>
    <dgm:cxn modelId="{5FFD1F1E-B6B9-4ADC-8F01-428FF5B07F5B}" type="presOf" srcId="{E9CC0DCF-5CF4-4593-85D9-788FEACAA4D5}" destId="{77C9F584-6E02-463C-8F45-FDE561E70006}" srcOrd="0" destOrd="0" presId="urn:microsoft.com/office/officeart/2008/layout/LinedList"/>
    <dgm:cxn modelId="{2D0C1921-A296-4BA5-8361-C300EF50D444}" srcId="{E9CC0DCF-5CF4-4593-85D9-788FEACAA4D5}" destId="{061D156C-B760-4E48-BE33-9E07BFEAA719}" srcOrd="3" destOrd="0" parTransId="{2E460BF5-A59E-4816-8BCB-6466A27234E5}" sibTransId="{D1A59DDA-9E0F-4CD1-9091-A9F3667A7745}"/>
    <dgm:cxn modelId="{386C663D-3FA7-4494-9F17-256BBD0A2099}" type="presOf" srcId="{B65F8CEA-6E52-4012-A34B-72F15530B617}" destId="{C752D439-28D2-4EDC-9585-0766F3BE50E3}" srcOrd="0" destOrd="0" presId="urn:microsoft.com/office/officeart/2008/layout/LinedList"/>
    <dgm:cxn modelId="{634B8A61-8A13-427D-9DD2-EDBAE04EBAA1}" srcId="{E9CC0DCF-5CF4-4593-85D9-788FEACAA4D5}" destId="{E9291BE5-F7DF-4E85-AC33-471EFE868779}" srcOrd="4" destOrd="0" parTransId="{AC564A99-8400-48B0-A3E1-3A112FBBF6DA}" sibTransId="{20B3F512-7054-4239-83C2-B72D4F28C8F6}"/>
    <dgm:cxn modelId="{AF8A4844-49FA-433E-905D-C64F96FBB8FD}" type="presOf" srcId="{061D156C-B760-4E48-BE33-9E07BFEAA719}" destId="{B299AE34-7624-4064-9BD5-67717FB18EEB}" srcOrd="0" destOrd="0" presId="urn:microsoft.com/office/officeart/2008/layout/LinedList"/>
    <dgm:cxn modelId="{A3DD2890-85FC-4B01-83EA-5E47D218DAE4}" type="presOf" srcId="{BF7B0FD6-13C0-46A9-91F9-1D43FDA72C38}" destId="{24116F4B-83FA-48A8-8279-23A1DBD308B7}" srcOrd="0" destOrd="0" presId="urn:microsoft.com/office/officeart/2008/layout/LinedList"/>
    <dgm:cxn modelId="{20DBDD9E-29D3-498C-890A-200479138FF9}" type="presOf" srcId="{E9111841-BB80-4484-BFFD-466CE841A6F0}" destId="{F3C7331B-BAD6-44E2-942B-AE4ED1C0C17E}" srcOrd="0" destOrd="0" presId="urn:microsoft.com/office/officeart/2008/layout/LinedList"/>
    <dgm:cxn modelId="{13FABFA3-13A0-4C46-A6A6-71B242E41274}" srcId="{E9CC0DCF-5CF4-4593-85D9-788FEACAA4D5}" destId="{BF7B0FD6-13C0-46A9-91F9-1D43FDA72C38}" srcOrd="1" destOrd="0" parTransId="{5B70AF91-316E-41B4-8107-DD5D626D8EED}" sibTransId="{CD277EF8-FFC4-43D0-9F32-84518537CF6D}"/>
    <dgm:cxn modelId="{74220FA6-E748-4AF0-AF79-FE3F06D11260}" type="presOf" srcId="{E9291BE5-F7DF-4E85-AC33-471EFE868779}" destId="{6921E0AA-1490-491D-B4DC-08BC13B9389A}" srcOrd="0" destOrd="0" presId="urn:microsoft.com/office/officeart/2008/layout/LinedList"/>
    <dgm:cxn modelId="{B1E8DEB5-4963-46F4-8717-331AE242545E}" srcId="{E9CC0DCF-5CF4-4593-85D9-788FEACAA4D5}" destId="{B65F8CEA-6E52-4012-A34B-72F15530B617}" srcOrd="0" destOrd="0" parTransId="{E83B6B14-87E9-47BA-98F7-049D47F4369A}" sibTransId="{225BEDAE-F84C-444B-9619-78655D251354}"/>
    <dgm:cxn modelId="{0EAE98BD-21BE-4BA6-8EEF-0D3398DEABAD}" srcId="{E9CC0DCF-5CF4-4593-85D9-788FEACAA4D5}" destId="{E9111841-BB80-4484-BFFD-466CE841A6F0}" srcOrd="2" destOrd="0" parTransId="{7F3A9689-0F20-4951-BB7E-FF236479A983}" sibTransId="{00537ACF-289A-4A92-BF51-9C6E64009D51}"/>
    <dgm:cxn modelId="{79F09C32-3FE3-42FA-9987-27760922CCE3}" type="presParOf" srcId="{77C9F584-6E02-463C-8F45-FDE561E70006}" destId="{70E3BDDB-2D45-403D-AA21-ADDEC643B6B7}" srcOrd="0" destOrd="0" presId="urn:microsoft.com/office/officeart/2008/layout/LinedList"/>
    <dgm:cxn modelId="{26D11C07-96CF-4C8C-847F-3A904929A3FE}" type="presParOf" srcId="{77C9F584-6E02-463C-8F45-FDE561E70006}" destId="{0C4DB0A5-1E8D-4B42-B525-382426EBE62C}" srcOrd="1" destOrd="0" presId="urn:microsoft.com/office/officeart/2008/layout/LinedList"/>
    <dgm:cxn modelId="{1E238E81-48B8-4BB2-A300-FD8253C8541B}" type="presParOf" srcId="{0C4DB0A5-1E8D-4B42-B525-382426EBE62C}" destId="{C752D439-28D2-4EDC-9585-0766F3BE50E3}" srcOrd="0" destOrd="0" presId="urn:microsoft.com/office/officeart/2008/layout/LinedList"/>
    <dgm:cxn modelId="{53C3B116-8999-47DC-BEF4-29C72A7FE1F8}" type="presParOf" srcId="{0C4DB0A5-1E8D-4B42-B525-382426EBE62C}" destId="{337541DB-418D-4AB6-A520-790B314F1CE0}" srcOrd="1" destOrd="0" presId="urn:microsoft.com/office/officeart/2008/layout/LinedList"/>
    <dgm:cxn modelId="{262693FB-86BE-482C-BE68-679830E8F915}" type="presParOf" srcId="{77C9F584-6E02-463C-8F45-FDE561E70006}" destId="{04C5AE68-AF67-4998-A044-E564668A6953}" srcOrd="2" destOrd="0" presId="urn:microsoft.com/office/officeart/2008/layout/LinedList"/>
    <dgm:cxn modelId="{D4A19162-6D75-45B8-B8CD-9B9CB4E8E83E}" type="presParOf" srcId="{77C9F584-6E02-463C-8F45-FDE561E70006}" destId="{09036EE7-380F-4EE6-8789-BF218C6D596E}" srcOrd="3" destOrd="0" presId="urn:microsoft.com/office/officeart/2008/layout/LinedList"/>
    <dgm:cxn modelId="{7CBDF281-C2F5-4B05-89E3-D3DC06DD1133}" type="presParOf" srcId="{09036EE7-380F-4EE6-8789-BF218C6D596E}" destId="{24116F4B-83FA-48A8-8279-23A1DBD308B7}" srcOrd="0" destOrd="0" presId="urn:microsoft.com/office/officeart/2008/layout/LinedList"/>
    <dgm:cxn modelId="{5FA7720B-D70A-4E21-B365-F4AABE75088A}" type="presParOf" srcId="{09036EE7-380F-4EE6-8789-BF218C6D596E}" destId="{F8E03801-A60D-4928-9DBE-3DD0C74235FF}" srcOrd="1" destOrd="0" presId="urn:microsoft.com/office/officeart/2008/layout/LinedList"/>
    <dgm:cxn modelId="{F835C3EB-AE1E-4205-87DA-E168A1EE1409}" type="presParOf" srcId="{77C9F584-6E02-463C-8F45-FDE561E70006}" destId="{BBBE3D45-C676-4A38-AD07-A12CDA674598}" srcOrd="4" destOrd="0" presId="urn:microsoft.com/office/officeart/2008/layout/LinedList"/>
    <dgm:cxn modelId="{4BA95ADB-1005-4390-8CFA-F9AC2CA7061C}" type="presParOf" srcId="{77C9F584-6E02-463C-8F45-FDE561E70006}" destId="{05EA1ECE-0B21-48F0-BA8C-1986F3B15797}" srcOrd="5" destOrd="0" presId="urn:microsoft.com/office/officeart/2008/layout/LinedList"/>
    <dgm:cxn modelId="{D8F9A397-B073-4E01-B0ED-0DDA094C1C17}" type="presParOf" srcId="{05EA1ECE-0B21-48F0-BA8C-1986F3B15797}" destId="{F3C7331B-BAD6-44E2-942B-AE4ED1C0C17E}" srcOrd="0" destOrd="0" presId="urn:microsoft.com/office/officeart/2008/layout/LinedList"/>
    <dgm:cxn modelId="{ACA4ABD6-8767-4085-9B41-AB98243D2E04}" type="presParOf" srcId="{05EA1ECE-0B21-48F0-BA8C-1986F3B15797}" destId="{79A54B90-BBF1-412E-B403-4BFE4FC76E54}" srcOrd="1" destOrd="0" presId="urn:microsoft.com/office/officeart/2008/layout/LinedList"/>
    <dgm:cxn modelId="{B67AD5AA-E2BC-4FA1-A13F-85F2006AF708}" type="presParOf" srcId="{77C9F584-6E02-463C-8F45-FDE561E70006}" destId="{81002995-29FE-4B03-B761-2439D668AFE6}" srcOrd="6" destOrd="0" presId="urn:microsoft.com/office/officeart/2008/layout/LinedList"/>
    <dgm:cxn modelId="{AD3986F4-BF25-4E9C-892C-5464E2478399}" type="presParOf" srcId="{77C9F584-6E02-463C-8F45-FDE561E70006}" destId="{1BF1DDEB-F4AA-4A66-B8BD-ABB72760028E}" srcOrd="7" destOrd="0" presId="urn:microsoft.com/office/officeart/2008/layout/LinedList"/>
    <dgm:cxn modelId="{66B1C15D-CD9A-4EE8-B05A-B9870CDFE3B5}" type="presParOf" srcId="{1BF1DDEB-F4AA-4A66-B8BD-ABB72760028E}" destId="{B299AE34-7624-4064-9BD5-67717FB18EEB}" srcOrd="0" destOrd="0" presId="urn:microsoft.com/office/officeart/2008/layout/LinedList"/>
    <dgm:cxn modelId="{A13AED61-8C34-4249-9D95-A8A6932C67CB}" type="presParOf" srcId="{1BF1DDEB-F4AA-4A66-B8BD-ABB72760028E}" destId="{DB7368FA-2D36-4DE0-BFE6-EAC40915D2B7}" srcOrd="1" destOrd="0" presId="urn:microsoft.com/office/officeart/2008/layout/LinedList"/>
    <dgm:cxn modelId="{35D2B753-8CD0-4F6E-B0D8-E15959F76BDA}" type="presParOf" srcId="{77C9F584-6E02-463C-8F45-FDE561E70006}" destId="{DB369130-906C-49D4-BFCA-983062349D4B}" srcOrd="8" destOrd="0" presId="urn:microsoft.com/office/officeart/2008/layout/LinedList"/>
    <dgm:cxn modelId="{515A8F78-5D17-4C87-B134-2D05CE2D2919}" type="presParOf" srcId="{77C9F584-6E02-463C-8F45-FDE561E70006}" destId="{E24DE55B-88B2-4F94-94FA-F3FAEC451170}" srcOrd="9" destOrd="0" presId="urn:microsoft.com/office/officeart/2008/layout/LinedList"/>
    <dgm:cxn modelId="{4D5390E1-B493-4E15-A708-854D996B19DF}" type="presParOf" srcId="{E24DE55B-88B2-4F94-94FA-F3FAEC451170}" destId="{6921E0AA-1490-491D-B4DC-08BC13B9389A}" srcOrd="0" destOrd="0" presId="urn:microsoft.com/office/officeart/2008/layout/LinedList"/>
    <dgm:cxn modelId="{13CDD7A8-7E88-40C6-9E03-3C07DC5621D8}" type="presParOf" srcId="{E24DE55B-88B2-4F94-94FA-F3FAEC451170}" destId="{6BB0CCC9-2272-40B2-BA27-2089606CE3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C0DCF-5CF4-4593-85D9-788FEACAA4D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5F8CEA-6E52-4012-A34B-72F15530B617}">
      <dgm:prSet custT="1"/>
      <dgm:spPr/>
      <dgm:t>
        <a:bodyPr/>
        <a:lstStyle/>
        <a:p>
          <a:r>
            <a:rPr lang="de-DE" sz="2400" dirty="0"/>
            <a:t>Sigue recto / Camina recto – Geradeaus.</a:t>
          </a:r>
          <a:endParaRPr lang="en-US" sz="2400" dirty="0"/>
        </a:p>
      </dgm:t>
    </dgm:pt>
    <dgm:pt modelId="{E83B6B14-87E9-47BA-98F7-049D47F4369A}" type="parTrans" cxnId="{B1E8DEB5-4963-46F4-8717-331AE242545E}">
      <dgm:prSet/>
      <dgm:spPr/>
      <dgm:t>
        <a:bodyPr/>
        <a:lstStyle/>
        <a:p>
          <a:endParaRPr lang="en-US"/>
        </a:p>
      </dgm:t>
    </dgm:pt>
    <dgm:pt modelId="{225BEDAE-F84C-444B-9619-78655D251354}" type="sibTrans" cxnId="{B1E8DEB5-4963-46F4-8717-331AE242545E}">
      <dgm:prSet/>
      <dgm:spPr/>
      <dgm:t>
        <a:bodyPr/>
        <a:lstStyle/>
        <a:p>
          <a:endParaRPr lang="en-US"/>
        </a:p>
      </dgm:t>
    </dgm:pt>
    <dgm:pt modelId="{BF7B0FD6-13C0-46A9-91F9-1D43FDA72C38}">
      <dgm:prSet custT="1"/>
      <dgm:spPr/>
      <dgm:t>
        <a:bodyPr/>
        <a:lstStyle/>
        <a:p>
          <a:r>
            <a:rPr lang="de-DE" sz="2400" dirty="0"/>
            <a:t>Dobla a la derecha / a la izquierda – Nach links/rechts wenden.</a:t>
          </a:r>
          <a:endParaRPr lang="en-US" sz="2400" dirty="0"/>
        </a:p>
      </dgm:t>
    </dgm:pt>
    <dgm:pt modelId="{5B70AF91-316E-41B4-8107-DD5D626D8EED}" type="parTrans" cxnId="{13FABFA3-13A0-4C46-A6A6-71B242E41274}">
      <dgm:prSet/>
      <dgm:spPr/>
      <dgm:t>
        <a:bodyPr/>
        <a:lstStyle/>
        <a:p>
          <a:endParaRPr lang="en-US"/>
        </a:p>
      </dgm:t>
    </dgm:pt>
    <dgm:pt modelId="{CD277EF8-FFC4-43D0-9F32-84518537CF6D}" type="sibTrans" cxnId="{13FABFA3-13A0-4C46-A6A6-71B242E41274}">
      <dgm:prSet/>
      <dgm:spPr/>
      <dgm:t>
        <a:bodyPr/>
        <a:lstStyle/>
        <a:p>
          <a:endParaRPr lang="en-US"/>
        </a:p>
      </dgm:t>
    </dgm:pt>
    <dgm:pt modelId="{E9111841-BB80-4484-BFFD-466CE841A6F0}">
      <dgm:prSet custT="1"/>
      <dgm:spPr/>
      <dgm:t>
        <a:bodyPr/>
        <a:lstStyle/>
        <a:p>
          <a:r>
            <a:rPr lang="de-DE" sz="2400" dirty="0"/>
            <a:t>Cruza la calle – Die Straße überqueren.</a:t>
          </a:r>
          <a:endParaRPr lang="en-US" sz="2400" dirty="0"/>
        </a:p>
      </dgm:t>
    </dgm:pt>
    <dgm:pt modelId="{7F3A9689-0F20-4951-BB7E-FF236479A983}" type="parTrans" cxnId="{0EAE98BD-21BE-4BA6-8EEF-0D3398DEABAD}">
      <dgm:prSet/>
      <dgm:spPr/>
      <dgm:t>
        <a:bodyPr/>
        <a:lstStyle/>
        <a:p>
          <a:endParaRPr lang="en-US"/>
        </a:p>
      </dgm:t>
    </dgm:pt>
    <dgm:pt modelId="{00537ACF-289A-4A92-BF51-9C6E64009D51}" type="sibTrans" cxnId="{0EAE98BD-21BE-4BA6-8EEF-0D3398DEABAD}">
      <dgm:prSet/>
      <dgm:spPr/>
      <dgm:t>
        <a:bodyPr/>
        <a:lstStyle/>
        <a:p>
          <a:endParaRPr lang="en-US"/>
        </a:p>
      </dgm:t>
    </dgm:pt>
    <dgm:pt modelId="{061D156C-B760-4E48-BE33-9E07BFEAA719}">
      <dgm:prSet custT="1"/>
      <dgm:spPr/>
      <dgm:t>
        <a:bodyPr/>
        <a:lstStyle/>
        <a:p>
          <a:r>
            <a:rPr lang="de-DE" sz="2400" dirty="0"/>
            <a:t>A la derecha/ a la izquierda está… – Auf der rechten/linken Seite befindet sich…</a:t>
          </a:r>
          <a:endParaRPr lang="en-US" sz="2400" dirty="0"/>
        </a:p>
      </dgm:t>
    </dgm:pt>
    <dgm:pt modelId="{2E460BF5-A59E-4816-8BCB-6466A27234E5}" type="parTrans" cxnId="{2D0C1921-A296-4BA5-8361-C300EF50D444}">
      <dgm:prSet/>
      <dgm:spPr/>
      <dgm:t>
        <a:bodyPr/>
        <a:lstStyle/>
        <a:p>
          <a:endParaRPr lang="en-US"/>
        </a:p>
      </dgm:t>
    </dgm:pt>
    <dgm:pt modelId="{D1A59DDA-9E0F-4CD1-9091-A9F3667A7745}" type="sibTrans" cxnId="{2D0C1921-A296-4BA5-8361-C300EF50D444}">
      <dgm:prSet/>
      <dgm:spPr/>
      <dgm:t>
        <a:bodyPr/>
        <a:lstStyle/>
        <a:p>
          <a:endParaRPr lang="en-US"/>
        </a:p>
      </dgm:t>
    </dgm:pt>
    <dgm:pt modelId="{E9291BE5-F7DF-4E85-AC33-471EFE868779}">
      <dgm:prSet custT="1"/>
      <dgm:spPr/>
      <dgm:t>
        <a:bodyPr/>
        <a:lstStyle/>
        <a:p>
          <a:r>
            <a:rPr lang="de-DE" sz="2400" dirty="0"/>
            <a:t>Enfrente – Gegenüber</a:t>
          </a:r>
        </a:p>
        <a:p>
          <a:r>
            <a:rPr lang="de-DE" sz="2400" dirty="0"/>
            <a:t>Una cuadra/ dos cuadras – Eine/2 Straßen</a:t>
          </a:r>
        </a:p>
        <a:p>
          <a:r>
            <a:rPr lang="de-DE" sz="2400" dirty="0"/>
            <a:t>En la esquina – Um die Ecke</a:t>
          </a:r>
        </a:p>
        <a:p>
          <a:r>
            <a:rPr lang="de-DE" sz="2400" dirty="0"/>
            <a:t>Hasta - bis</a:t>
          </a:r>
        </a:p>
        <a:p>
          <a:endParaRPr lang="en-US" sz="1900" dirty="0"/>
        </a:p>
      </dgm:t>
    </dgm:pt>
    <dgm:pt modelId="{AC564A99-8400-48B0-A3E1-3A112FBBF6DA}" type="parTrans" cxnId="{634B8A61-8A13-427D-9DD2-EDBAE04EBAA1}">
      <dgm:prSet/>
      <dgm:spPr/>
      <dgm:t>
        <a:bodyPr/>
        <a:lstStyle/>
        <a:p>
          <a:endParaRPr lang="en-US"/>
        </a:p>
      </dgm:t>
    </dgm:pt>
    <dgm:pt modelId="{20B3F512-7054-4239-83C2-B72D4F28C8F6}" type="sibTrans" cxnId="{634B8A61-8A13-427D-9DD2-EDBAE04EBAA1}">
      <dgm:prSet/>
      <dgm:spPr/>
      <dgm:t>
        <a:bodyPr/>
        <a:lstStyle/>
        <a:p>
          <a:endParaRPr lang="en-US"/>
        </a:p>
      </dgm:t>
    </dgm:pt>
    <dgm:pt modelId="{77C9F584-6E02-463C-8F45-FDE561E70006}" type="pres">
      <dgm:prSet presAssocID="{E9CC0DCF-5CF4-4593-85D9-788FEACAA4D5}" presName="vert0" presStyleCnt="0">
        <dgm:presLayoutVars>
          <dgm:dir/>
          <dgm:animOne val="branch"/>
          <dgm:animLvl val="lvl"/>
        </dgm:presLayoutVars>
      </dgm:prSet>
      <dgm:spPr/>
    </dgm:pt>
    <dgm:pt modelId="{70E3BDDB-2D45-403D-AA21-ADDEC643B6B7}" type="pres">
      <dgm:prSet presAssocID="{B65F8CEA-6E52-4012-A34B-72F15530B617}" presName="thickLine" presStyleLbl="alignNode1" presStyleIdx="0" presStyleCnt="5"/>
      <dgm:spPr/>
    </dgm:pt>
    <dgm:pt modelId="{0C4DB0A5-1E8D-4B42-B525-382426EBE62C}" type="pres">
      <dgm:prSet presAssocID="{B65F8CEA-6E52-4012-A34B-72F15530B617}" presName="horz1" presStyleCnt="0"/>
      <dgm:spPr/>
    </dgm:pt>
    <dgm:pt modelId="{C752D439-28D2-4EDC-9585-0766F3BE50E3}" type="pres">
      <dgm:prSet presAssocID="{B65F8CEA-6E52-4012-A34B-72F15530B617}" presName="tx1" presStyleLbl="revTx" presStyleIdx="0" presStyleCnt="5"/>
      <dgm:spPr/>
    </dgm:pt>
    <dgm:pt modelId="{337541DB-418D-4AB6-A520-790B314F1CE0}" type="pres">
      <dgm:prSet presAssocID="{B65F8CEA-6E52-4012-A34B-72F15530B617}" presName="vert1" presStyleCnt="0"/>
      <dgm:spPr/>
    </dgm:pt>
    <dgm:pt modelId="{04C5AE68-AF67-4998-A044-E564668A6953}" type="pres">
      <dgm:prSet presAssocID="{BF7B0FD6-13C0-46A9-91F9-1D43FDA72C38}" presName="thickLine" presStyleLbl="alignNode1" presStyleIdx="1" presStyleCnt="5"/>
      <dgm:spPr/>
    </dgm:pt>
    <dgm:pt modelId="{09036EE7-380F-4EE6-8789-BF218C6D596E}" type="pres">
      <dgm:prSet presAssocID="{BF7B0FD6-13C0-46A9-91F9-1D43FDA72C38}" presName="horz1" presStyleCnt="0"/>
      <dgm:spPr/>
    </dgm:pt>
    <dgm:pt modelId="{24116F4B-83FA-48A8-8279-23A1DBD308B7}" type="pres">
      <dgm:prSet presAssocID="{BF7B0FD6-13C0-46A9-91F9-1D43FDA72C38}" presName="tx1" presStyleLbl="revTx" presStyleIdx="1" presStyleCnt="5"/>
      <dgm:spPr/>
    </dgm:pt>
    <dgm:pt modelId="{F8E03801-A60D-4928-9DBE-3DD0C74235FF}" type="pres">
      <dgm:prSet presAssocID="{BF7B0FD6-13C0-46A9-91F9-1D43FDA72C38}" presName="vert1" presStyleCnt="0"/>
      <dgm:spPr/>
    </dgm:pt>
    <dgm:pt modelId="{BBBE3D45-C676-4A38-AD07-A12CDA674598}" type="pres">
      <dgm:prSet presAssocID="{E9111841-BB80-4484-BFFD-466CE841A6F0}" presName="thickLine" presStyleLbl="alignNode1" presStyleIdx="2" presStyleCnt="5"/>
      <dgm:spPr/>
    </dgm:pt>
    <dgm:pt modelId="{05EA1ECE-0B21-48F0-BA8C-1986F3B15797}" type="pres">
      <dgm:prSet presAssocID="{E9111841-BB80-4484-BFFD-466CE841A6F0}" presName="horz1" presStyleCnt="0"/>
      <dgm:spPr/>
    </dgm:pt>
    <dgm:pt modelId="{F3C7331B-BAD6-44E2-942B-AE4ED1C0C17E}" type="pres">
      <dgm:prSet presAssocID="{E9111841-BB80-4484-BFFD-466CE841A6F0}" presName="tx1" presStyleLbl="revTx" presStyleIdx="2" presStyleCnt="5"/>
      <dgm:spPr/>
    </dgm:pt>
    <dgm:pt modelId="{79A54B90-BBF1-412E-B403-4BFE4FC76E54}" type="pres">
      <dgm:prSet presAssocID="{E9111841-BB80-4484-BFFD-466CE841A6F0}" presName="vert1" presStyleCnt="0"/>
      <dgm:spPr/>
    </dgm:pt>
    <dgm:pt modelId="{81002995-29FE-4B03-B761-2439D668AFE6}" type="pres">
      <dgm:prSet presAssocID="{061D156C-B760-4E48-BE33-9E07BFEAA719}" presName="thickLine" presStyleLbl="alignNode1" presStyleIdx="3" presStyleCnt="5"/>
      <dgm:spPr/>
    </dgm:pt>
    <dgm:pt modelId="{1BF1DDEB-F4AA-4A66-B8BD-ABB72760028E}" type="pres">
      <dgm:prSet presAssocID="{061D156C-B760-4E48-BE33-9E07BFEAA719}" presName="horz1" presStyleCnt="0"/>
      <dgm:spPr/>
    </dgm:pt>
    <dgm:pt modelId="{B299AE34-7624-4064-9BD5-67717FB18EEB}" type="pres">
      <dgm:prSet presAssocID="{061D156C-B760-4E48-BE33-9E07BFEAA719}" presName="tx1" presStyleLbl="revTx" presStyleIdx="3" presStyleCnt="5"/>
      <dgm:spPr/>
    </dgm:pt>
    <dgm:pt modelId="{DB7368FA-2D36-4DE0-BFE6-EAC40915D2B7}" type="pres">
      <dgm:prSet presAssocID="{061D156C-B760-4E48-BE33-9E07BFEAA719}" presName="vert1" presStyleCnt="0"/>
      <dgm:spPr/>
    </dgm:pt>
    <dgm:pt modelId="{DB369130-906C-49D4-BFCA-983062349D4B}" type="pres">
      <dgm:prSet presAssocID="{E9291BE5-F7DF-4E85-AC33-471EFE868779}" presName="thickLine" presStyleLbl="alignNode1" presStyleIdx="4" presStyleCnt="5"/>
      <dgm:spPr/>
    </dgm:pt>
    <dgm:pt modelId="{E24DE55B-88B2-4F94-94FA-F3FAEC451170}" type="pres">
      <dgm:prSet presAssocID="{E9291BE5-F7DF-4E85-AC33-471EFE868779}" presName="horz1" presStyleCnt="0"/>
      <dgm:spPr/>
    </dgm:pt>
    <dgm:pt modelId="{6921E0AA-1490-491D-B4DC-08BC13B9389A}" type="pres">
      <dgm:prSet presAssocID="{E9291BE5-F7DF-4E85-AC33-471EFE868779}" presName="tx1" presStyleLbl="revTx" presStyleIdx="4" presStyleCnt="5" custScaleY="243633"/>
      <dgm:spPr/>
    </dgm:pt>
    <dgm:pt modelId="{6BB0CCC9-2272-40B2-BA27-2089606CE33D}" type="pres">
      <dgm:prSet presAssocID="{E9291BE5-F7DF-4E85-AC33-471EFE868779}" presName="vert1" presStyleCnt="0"/>
      <dgm:spPr/>
    </dgm:pt>
  </dgm:ptLst>
  <dgm:cxnLst>
    <dgm:cxn modelId="{5FFD1F1E-B6B9-4ADC-8F01-428FF5B07F5B}" type="presOf" srcId="{E9CC0DCF-5CF4-4593-85D9-788FEACAA4D5}" destId="{77C9F584-6E02-463C-8F45-FDE561E70006}" srcOrd="0" destOrd="0" presId="urn:microsoft.com/office/officeart/2008/layout/LinedList"/>
    <dgm:cxn modelId="{2D0C1921-A296-4BA5-8361-C300EF50D444}" srcId="{E9CC0DCF-5CF4-4593-85D9-788FEACAA4D5}" destId="{061D156C-B760-4E48-BE33-9E07BFEAA719}" srcOrd="3" destOrd="0" parTransId="{2E460BF5-A59E-4816-8BCB-6466A27234E5}" sibTransId="{D1A59DDA-9E0F-4CD1-9091-A9F3667A7745}"/>
    <dgm:cxn modelId="{386C663D-3FA7-4494-9F17-256BBD0A2099}" type="presOf" srcId="{B65F8CEA-6E52-4012-A34B-72F15530B617}" destId="{C752D439-28D2-4EDC-9585-0766F3BE50E3}" srcOrd="0" destOrd="0" presId="urn:microsoft.com/office/officeart/2008/layout/LinedList"/>
    <dgm:cxn modelId="{634B8A61-8A13-427D-9DD2-EDBAE04EBAA1}" srcId="{E9CC0DCF-5CF4-4593-85D9-788FEACAA4D5}" destId="{E9291BE5-F7DF-4E85-AC33-471EFE868779}" srcOrd="4" destOrd="0" parTransId="{AC564A99-8400-48B0-A3E1-3A112FBBF6DA}" sibTransId="{20B3F512-7054-4239-83C2-B72D4F28C8F6}"/>
    <dgm:cxn modelId="{AF8A4844-49FA-433E-905D-C64F96FBB8FD}" type="presOf" srcId="{061D156C-B760-4E48-BE33-9E07BFEAA719}" destId="{B299AE34-7624-4064-9BD5-67717FB18EEB}" srcOrd="0" destOrd="0" presId="urn:microsoft.com/office/officeart/2008/layout/LinedList"/>
    <dgm:cxn modelId="{A3DD2890-85FC-4B01-83EA-5E47D218DAE4}" type="presOf" srcId="{BF7B0FD6-13C0-46A9-91F9-1D43FDA72C38}" destId="{24116F4B-83FA-48A8-8279-23A1DBD308B7}" srcOrd="0" destOrd="0" presId="urn:microsoft.com/office/officeart/2008/layout/LinedList"/>
    <dgm:cxn modelId="{20DBDD9E-29D3-498C-890A-200479138FF9}" type="presOf" srcId="{E9111841-BB80-4484-BFFD-466CE841A6F0}" destId="{F3C7331B-BAD6-44E2-942B-AE4ED1C0C17E}" srcOrd="0" destOrd="0" presId="urn:microsoft.com/office/officeart/2008/layout/LinedList"/>
    <dgm:cxn modelId="{13FABFA3-13A0-4C46-A6A6-71B242E41274}" srcId="{E9CC0DCF-5CF4-4593-85D9-788FEACAA4D5}" destId="{BF7B0FD6-13C0-46A9-91F9-1D43FDA72C38}" srcOrd="1" destOrd="0" parTransId="{5B70AF91-316E-41B4-8107-DD5D626D8EED}" sibTransId="{CD277EF8-FFC4-43D0-9F32-84518537CF6D}"/>
    <dgm:cxn modelId="{74220FA6-E748-4AF0-AF79-FE3F06D11260}" type="presOf" srcId="{E9291BE5-F7DF-4E85-AC33-471EFE868779}" destId="{6921E0AA-1490-491D-B4DC-08BC13B9389A}" srcOrd="0" destOrd="0" presId="urn:microsoft.com/office/officeart/2008/layout/LinedList"/>
    <dgm:cxn modelId="{B1E8DEB5-4963-46F4-8717-331AE242545E}" srcId="{E9CC0DCF-5CF4-4593-85D9-788FEACAA4D5}" destId="{B65F8CEA-6E52-4012-A34B-72F15530B617}" srcOrd="0" destOrd="0" parTransId="{E83B6B14-87E9-47BA-98F7-049D47F4369A}" sibTransId="{225BEDAE-F84C-444B-9619-78655D251354}"/>
    <dgm:cxn modelId="{0EAE98BD-21BE-4BA6-8EEF-0D3398DEABAD}" srcId="{E9CC0DCF-5CF4-4593-85D9-788FEACAA4D5}" destId="{E9111841-BB80-4484-BFFD-466CE841A6F0}" srcOrd="2" destOrd="0" parTransId="{7F3A9689-0F20-4951-BB7E-FF236479A983}" sibTransId="{00537ACF-289A-4A92-BF51-9C6E64009D51}"/>
    <dgm:cxn modelId="{79F09C32-3FE3-42FA-9987-27760922CCE3}" type="presParOf" srcId="{77C9F584-6E02-463C-8F45-FDE561E70006}" destId="{70E3BDDB-2D45-403D-AA21-ADDEC643B6B7}" srcOrd="0" destOrd="0" presId="urn:microsoft.com/office/officeart/2008/layout/LinedList"/>
    <dgm:cxn modelId="{26D11C07-96CF-4C8C-847F-3A904929A3FE}" type="presParOf" srcId="{77C9F584-6E02-463C-8F45-FDE561E70006}" destId="{0C4DB0A5-1E8D-4B42-B525-382426EBE62C}" srcOrd="1" destOrd="0" presId="urn:microsoft.com/office/officeart/2008/layout/LinedList"/>
    <dgm:cxn modelId="{1E238E81-48B8-4BB2-A300-FD8253C8541B}" type="presParOf" srcId="{0C4DB0A5-1E8D-4B42-B525-382426EBE62C}" destId="{C752D439-28D2-4EDC-9585-0766F3BE50E3}" srcOrd="0" destOrd="0" presId="urn:microsoft.com/office/officeart/2008/layout/LinedList"/>
    <dgm:cxn modelId="{53C3B116-8999-47DC-BEF4-29C72A7FE1F8}" type="presParOf" srcId="{0C4DB0A5-1E8D-4B42-B525-382426EBE62C}" destId="{337541DB-418D-4AB6-A520-790B314F1CE0}" srcOrd="1" destOrd="0" presId="urn:microsoft.com/office/officeart/2008/layout/LinedList"/>
    <dgm:cxn modelId="{262693FB-86BE-482C-BE68-679830E8F915}" type="presParOf" srcId="{77C9F584-6E02-463C-8F45-FDE561E70006}" destId="{04C5AE68-AF67-4998-A044-E564668A6953}" srcOrd="2" destOrd="0" presId="urn:microsoft.com/office/officeart/2008/layout/LinedList"/>
    <dgm:cxn modelId="{D4A19162-6D75-45B8-B8CD-9B9CB4E8E83E}" type="presParOf" srcId="{77C9F584-6E02-463C-8F45-FDE561E70006}" destId="{09036EE7-380F-4EE6-8789-BF218C6D596E}" srcOrd="3" destOrd="0" presId="urn:microsoft.com/office/officeart/2008/layout/LinedList"/>
    <dgm:cxn modelId="{7CBDF281-C2F5-4B05-89E3-D3DC06DD1133}" type="presParOf" srcId="{09036EE7-380F-4EE6-8789-BF218C6D596E}" destId="{24116F4B-83FA-48A8-8279-23A1DBD308B7}" srcOrd="0" destOrd="0" presId="urn:microsoft.com/office/officeart/2008/layout/LinedList"/>
    <dgm:cxn modelId="{5FA7720B-D70A-4E21-B365-F4AABE75088A}" type="presParOf" srcId="{09036EE7-380F-4EE6-8789-BF218C6D596E}" destId="{F8E03801-A60D-4928-9DBE-3DD0C74235FF}" srcOrd="1" destOrd="0" presId="urn:microsoft.com/office/officeart/2008/layout/LinedList"/>
    <dgm:cxn modelId="{F835C3EB-AE1E-4205-87DA-E168A1EE1409}" type="presParOf" srcId="{77C9F584-6E02-463C-8F45-FDE561E70006}" destId="{BBBE3D45-C676-4A38-AD07-A12CDA674598}" srcOrd="4" destOrd="0" presId="urn:microsoft.com/office/officeart/2008/layout/LinedList"/>
    <dgm:cxn modelId="{4BA95ADB-1005-4390-8CFA-F9AC2CA7061C}" type="presParOf" srcId="{77C9F584-6E02-463C-8F45-FDE561E70006}" destId="{05EA1ECE-0B21-48F0-BA8C-1986F3B15797}" srcOrd="5" destOrd="0" presId="urn:microsoft.com/office/officeart/2008/layout/LinedList"/>
    <dgm:cxn modelId="{D8F9A397-B073-4E01-B0ED-0DDA094C1C17}" type="presParOf" srcId="{05EA1ECE-0B21-48F0-BA8C-1986F3B15797}" destId="{F3C7331B-BAD6-44E2-942B-AE4ED1C0C17E}" srcOrd="0" destOrd="0" presId="urn:microsoft.com/office/officeart/2008/layout/LinedList"/>
    <dgm:cxn modelId="{ACA4ABD6-8767-4085-9B41-AB98243D2E04}" type="presParOf" srcId="{05EA1ECE-0B21-48F0-BA8C-1986F3B15797}" destId="{79A54B90-BBF1-412E-B403-4BFE4FC76E54}" srcOrd="1" destOrd="0" presId="urn:microsoft.com/office/officeart/2008/layout/LinedList"/>
    <dgm:cxn modelId="{B67AD5AA-E2BC-4FA1-A13F-85F2006AF708}" type="presParOf" srcId="{77C9F584-6E02-463C-8F45-FDE561E70006}" destId="{81002995-29FE-4B03-B761-2439D668AFE6}" srcOrd="6" destOrd="0" presId="urn:microsoft.com/office/officeart/2008/layout/LinedList"/>
    <dgm:cxn modelId="{AD3986F4-BF25-4E9C-892C-5464E2478399}" type="presParOf" srcId="{77C9F584-6E02-463C-8F45-FDE561E70006}" destId="{1BF1DDEB-F4AA-4A66-B8BD-ABB72760028E}" srcOrd="7" destOrd="0" presId="urn:microsoft.com/office/officeart/2008/layout/LinedList"/>
    <dgm:cxn modelId="{66B1C15D-CD9A-4EE8-B05A-B9870CDFE3B5}" type="presParOf" srcId="{1BF1DDEB-F4AA-4A66-B8BD-ABB72760028E}" destId="{B299AE34-7624-4064-9BD5-67717FB18EEB}" srcOrd="0" destOrd="0" presId="urn:microsoft.com/office/officeart/2008/layout/LinedList"/>
    <dgm:cxn modelId="{A13AED61-8C34-4249-9D95-A8A6932C67CB}" type="presParOf" srcId="{1BF1DDEB-F4AA-4A66-B8BD-ABB72760028E}" destId="{DB7368FA-2D36-4DE0-BFE6-EAC40915D2B7}" srcOrd="1" destOrd="0" presId="urn:microsoft.com/office/officeart/2008/layout/LinedList"/>
    <dgm:cxn modelId="{35D2B753-8CD0-4F6E-B0D8-E15959F76BDA}" type="presParOf" srcId="{77C9F584-6E02-463C-8F45-FDE561E70006}" destId="{DB369130-906C-49D4-BFCA-983062349D4B}" srcOrd="8" destOrd="0" presId="urn:microsoft.com/office/officeart/2008/layout/LinedList"/>
    <dgm:cxn modelId="{515A8F78-5D17-4C87-B134-2D05CE2D2919}" type="presParOf" srcId="{77C9F584-6E02-463C-8F45-FDE561E70006}" destId="{E24DE55B-88B2-4F94-94FA-F3FAEC451170}" srcOrd="9" destOrd="0" presId="urn:microsoft.com/office/officeart/2008/layout/LinedList"/>
    <dgm:cxn modelId="{4D5390E1-B493-4E15-A708-854D996B19DF}" type="presParOf" srcId="{E24DE55B-88B2-4F94-94FA-F3FAEC451170}" destId="{6921E0AA-1490-491D-B4DC-08BC13B9389A}" srcOrd="0" destOrd="0" presId="urn:microsoft.com/office/officeart/2008/layout/LinedList"/>
    <dgm:cxn modelId="{13CDD7A8-7E88-40C6-9E03-3C07DC5621D8}" type="presParOf" srcId="{E24DE55B-88B2-4F94-94FA-F3FAEC451170}" destId="{6BB0CCC9-2272-40B2-BA27-2089606CE3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3BDDB-2D45-403D-AA21-ADDEC643B6B7}">
      <dsp:nvSpPr>
        <dsp:cNvPr id="0" name=""/>
        <dsp:cNvSpPr/>
      </dsp:nvSpPr>
      <dsp:spPr>
        <a:xfrm>
          <a:off x="0" y="335"/>
          <a:ext cx="46062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2D439-28D2-4EDC-9585-0766F3BE50E3}">
      <dsp:nvSpPr>
        <dsp:cNvPr id="0" name=""/>
        <dsp:cNvSpPr/>
      </dsp:nvSpPr>
      <dsp:spPr>
        <a:xfrm>
          <a:off x="0" y="335"/>
          <a:ext cx="4606280" cy="54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Hoy vamos a visitar La Habana.</a:t>
          </a:r>
          <a:endParaRPr lang="en-US" sz="2100" kern="1200" dirty="0"/>
        </a:p>
      </dsp:txBody>
      <dsp:txXfrm>
        <a:off x="0" y="335"/>
        <a:ext cx="4606280" cy="549458"/>
      </dsp:txXfrm>
    </dsp:sp>
    <dsp:sp modelId="{04C5AE68-AF67-4998-A044-E564668A6953}">
      <dsp:nvSpPr>
        <dsp:cNvPr id="0" name=""/>
        <dsp:cNvSpPr/>
      </dsp:nvSpPr>
      <dsp:spPr>
        <a:xfrm>
          <a:off x="0" y="549793"/>
          <a:ext cx="46062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16F4B-83FA-48A8-8279-23A1DBD308B7}">
      <dsp:nvSpPr>
        <dsp:cNvPr id="0" name=""/>
        <dsp:cNvSpPr/>
      </dsp:nvSpPr>
      <dsp:spPr>
        <a:xfrm>
          <a:off x="0" y="549793"/>
          <a:ext cx="4606280" cy="54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Hoy vamos a visitar la ciudad.</a:t>
          </a:r>
          <a:endParaRPr lang="en-US" sz="2100" kern="1200" dirty="0"/>
        </a:p>
      </dsp:txBody>
      <dsp:txXfrm>
        <a:off x="0" y="549793"/>
        <a:ext cx="4606280" cy="549458"/>
      </dsp:txXfrm>
    </dsp:sp>
    <dsp:sp modelId="{BBBE3D45-C676-4A38-AD07-A12CDA674598}">
      <dsp:nvSpPr>
        <dsp:cNvPr id="0" name=""/>
        <dsp:cNvSpPr/>
      </dsp:nvSpPr>
      <dsp:spPr>
        <a:xfrm>
          <a:off x="0" y="1099252"/>
          <a:ext cx="460628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7331B-BAD6-44E2-942B-AE4ED1C0C17E}">
      <dsp:nvSpPr>
        <dsp:cNvPr id="0" name=""/>
        <dsp:cNvSpPr/>
      </dsp:nvSpPr>
      <dsp:spPr>
        <a:xfrm>
          <a:off x="0" y="1099252"/>
          <a:ext cx="4606280" cy="54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Hoy vamos a visitar la Habana Vieja.</a:t>
          </a:r>
          <a:endParaRPr lang="en-US" sz="2100" kern="1200" dirty="0"/>
        </a:p>
      </dsp:txBody>
      <dsp:txXfrm>
        <a:off x="0" y="1099252"/>
        <a:ext cx="4606280" cy="549458"/>
      </dsp:txXfrm>
    </dsp:sp>
    <dsp:sp modelId="{81002995-29FE-4B03-B761-2439D668AFE6}">
      <dsp:nvSpPr>
        <dsp:cNvPr id="0" name=""/>
        <dsp:cNvSpPr/>
      </dsp:nvSpPr>
      <dsp:spPr>
        <a:xfrm>
          <a:off x="0" y="1648710"/>
          <a:ext cx="46062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9AE34-7624-4064-9BD5-67717FB18EEB}">
      <dsp:nvSpPr>
        <dsp:cNvPr id="0" name=""/>
        <dsp:cNvSpPr/>
      </dsp:nvSpPr>
      <dsp:spPr>
        <a:xfrm>
          <a:off x="0" y="1648710"/>
          <a:ext cx="4606280" cy="54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Hoy vamos a pasear en La Habana Vieja.</a:t>
          </a:r>
          <a:endParaRPr lang="en-US" sz="2100" kern="1200" dirty="0"/>
        </a:p>
      </dsp:txBody>
      <dsp:txXfrm>
        <a:off x="0" y="1648710"/>
        <a:ext cx="4606280" cy="549458"/>
      </dsp:txXfrm>
    </dsp:sp>
    <dsp:sp modelId="{DB369130-906C-49D4-BFCA-983062349D4B}">
      <dsp:nvSpPr>
        <dsp:cNvPr id="0" name=""/>
        <dsp:cNvSpPr/>
      </dsp:nvSpPr>
      <dsp:spPr>
        <a:xfrm>
          <a:off x="0" y="2198169"/>
          <a:ext cx="460628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1E0AA-1490-491D-B4DC-08BC13B9389A}">
      <dsp:nvSpPr>
        <dsp:cNvPr id="0" name=""/>
        <dsp:cNvSpPr/>
      </dsp:nvSpPr>
      <dsp:spPr>
        <a:xfrm>
          <a:off x="0" y="2198169"/>
          <a:ext cx="4606280" cy="549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Hoy vamos a hacer un City Tour.</a:t>
          </a:r>
          <a:endParaRPr lang="en-US" sz="2100" kern="1200" dirty="0"/>
        </a:p>
      </dsp:txBody>
      <dsp:txXfrm>
        <a:off x="0" y="2198169"/>
        <a:ext cx="4606280" cy="549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3BDDB-2D45-403D-AA21-ADDEC643B6B7}">
      <dsp:nvSpPr>
        <dsp:cNvPr id="0" name=""/>
        <dsp:cNvSpPr/>
      </dsp:nvSpPr>
      <dsp:spPr>
        <a:xfrm>
          <a:off x="0" y="1571"/>
          <a:ext cx="56971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2D439-28D2-4EDC-9585-0766F3BE50E3}">
      <dsp:nvSpPr>
        <dsp:cNvPr id="0" name=""/>
        <dsp:cNvSpPr/>
      </dsp:nvSpPr>
      <dsp:spPr>
        <a:xfrm>
          <a:off x="0" y="1571"/>
          <a:ext cx="5697186" cy="801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Sigue recto / Camina recto – Geradeaus.</a:t>
          </a:r>
          <a:endParaRPr lang="en-US" sz="2400" kern="1200" dirty="0"/>
        </a:p>
      </dsp:txBody>
      <dsp:txXfrm>
        <a:off x="0" y="1571"/>
        <a:ext cx="5697186" cy="801524"/>
      </dsp:txXfrm>
    </dsp:sp>
    <dsp:sp modelId="{04C5AE68-AF67-4998-A044-E564668A6953}">
      <dsp:nvSpPr>
        <dsp:cNvPr id="0" name=""/>
        <dsp:cNvSpPr/>
      </dsp:nvSpPr>
      <dsp:spPr>
        <a:xfrm>
          <a:off x="0" y="803096"/>
          <a:ext cx="569718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16F4B-83FA-48A8-8279-23A1DBD308B7}">
      <dsp:nvSpPr>
        <dsp:cNvPr id="0" name=""/>
        <dsp:cNvSpPr/>
      </dsp:nvSpPr>
      <dsp:spPr>
        <a:xfrm>
          <a:off x="0" y="803096"/>
          <a:ext cx="5697186" cy="801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Dobla a la derecha / a la izquierda – Nach links/rechts wenden.</a:t>
          </a:r>
          <a:endParaRPr lang="en-US" sz="2400" kern="1200" dirty="0"/>
        </a:p>
      </dsp:txBody>
      <dsp:txXfrm>
        <a:off x="0" y="803096"/>
        <a:ext cx="5697186" cy="801524"/>
      </dsp:txXfrm>
    </dsp:sp>
    <dsp:sp modelId="{BBBE3D45-C676-4A38-AD07-A12CDA674598}">
      <dsp:nvSpPr>
        <dsp:cNvPr id="0" name=""/>
        <dsp:cNvSpPr/>
      </dsp:nvSpPr>
      <dsp:spPr>
        <a:xfrm>
          <a:off x="0" y="1604621"/>
          <a:ext cx="569718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7331B-BAD6-44E2-942B-AE4ED1C0C17E}">
      <dsp:nvSpPr>
        <dsp:cNvPr id="0" name=""/>
        <dsp:cNvSpPr/>
      </dsp:nvSpPr>
      <dsp:spPr>
        <a:xfrm>
          <a:off x="0" y="1604621"/>
          <a:ext cx="5697186" cy="801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Cruza la calle – Die Straße überqueren.</a:t>
          </a:r>
          <a:endParaRPr lang="en-US" sz="2400" kern="1200" dirty="0"/>
        </a:p>
      </dsp:txBody>
      <dsp:txXfrm>
        <a:off x="0" y="1604621"/>
        <a:ext cx="5697186" cy="801524"/>
      </dsp:txXfrm>
    </dsp:sp>
    <dsp:sp modelId="{81002995-29FE-4B03-B761-2439D668AFE6}">
      <dsp:nvSpPr>
        <dsp:cNvPr id="0" name=""/>
        <dsp:cNvSpPr/>
      </dsp:nvSpPr>
      <dsp:spPr>
        <a:xfrm>
          <a:off x="0" y="2406145"/>
          <a:ext cx="569718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9AE34-7624-4064-9BD5-67717FB18EEB}">
      <dsp:nvSpPr>
        <dsp:cNvPr id="0" name=""/>
        <dsp:cNvSpPr/>
      </dsp:nvSpPr>
      <dsp:spPr>
        <a:xfrm>
          <a:off x="0" y="2406145"/>
          <a:ext cx="5697186" cy="801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A la derecha/ a la izquierda está… – Auf der rechten/linken Seite befindet sich…</a:t>
          </a:r>
          <a:endParaRPr lang="en-US" sz="2400" kern="1200" dirty="0"/>
        </a:p>
      </dsp:txBody>
      <dsp:txXfrm>
        <a:off x="0" y="2406145"/>
        <a:ext cx="5697186" cy="801524"/>
      </dsp:txXfrm>
    </dsp:sp>
    <dsp:sp modelId="{DB369130-906C-49D4-BFCA-983062349D4B}">
      <dsp:nvSpPr>
        <dsp:cNvPr id="0" name=""/>
        <dsp:cNvSpPr/>
      </dsp:nvSpPr>
      <dsp:spPr>
        <a:xfrm>
          <a:off x="0" y="3207670"/>
          <a:ext cx="569718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1E0AA-1490-491D-B4DC-08BC13B9389A}">
      <dsp:nvSpPr>
        <dsp:cNvPr id="0" name=""/>
        <dsp:cNvSpPr/>
      </dsp:nvSpPr>
      <dsp:spPr>
        <a:xfrm>
          <a:off x="0" y="3207670"/>
          <a:ext cx="5691622" cy="1952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Enfrente – Gegenüber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Una cuadra/ dos cuadras – Eine/2 Straßen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En la esquina – Um die Ecke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Hasta - bis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3207670"/>
        <a:ext cx="5691622" cy="1952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6/1/2021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4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7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4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5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8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6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2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6/1/2021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‹Nr.›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5">
            <a:extLst>
              <a:ext uri="{FF2B5EF4-FFF2-40B4-BE49-F238E27FC236}">
                <a16:creationId xmlns:a16="http://schemas.microsoft.com/office/drawing/2014/main" id="{C15F290E-3EF8-4E00-9394-4376BC7E5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id="{E302DD1E-3175-4198-A813-50E0A1A0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1D595-7C15-4B2B-9D18-68F61756C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39" y="1122363"/>
            <a:ext cx="6424138" cy="23876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Español con Salsa 11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468C1A-5337-4BF2-BBDA-457578F4D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39" y="3602038"/>
            <a:ext cx="6424138" cy="1655762"/>
          </a:xfrm>
        </p:spPr>
        <p:txBody>
          <a:bodyPr>
            <a:normAutofit/>
          </a:bodyPr>
          <a:lstStyle/>
          <a:p>
            <a:pPr algn="l"/>
            <a:r>
              <a:rPr lang="de-DE" sz="4400" dirty="0"/>
              <a:t>¿Dónde queda…?</a:t>
            </a:r>
          </a:p>
        </p:txBody>
      </p:sp>
      <p:grpSp>
        <p:nvGrpSpPr>
          <p:cNvPr id="43" name="decorative circles">
            <a:extLst>
              <a:ext uri="{FF2B5EF4-FFF2-40B4-BE49-F238E27FC236}">
                <a16:creationId xmlns:a16="http://schemas.microsoft.com/office/drawing/2014/main" id="{94DBDAF8-EBDD-4C45-A706-9D9372776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3625" y="927887"/>
            <a:ext cx="3205279" cy="2727847"/>
            <a:chOff x="7893625" y="927887"/>
            <a:chExt cx="3205279" cy="2727847"/>
          </a:xfrm>
        </p:grpSpPr>
        <p:sp>
          <p:nvSpPr>
            <p:cNvPr id="44" name="Oval 20">
              <a:extLst>
                <a:ext uri="{FF2B5EF4-FFF2-40B4-BE49-F238E27FC236}">
                  <a16:creationId xmlns:a16="http://schemas.microsoft.com/office/drawing/2014/main" id="{F80F3152-BCDF-4457-A3B3-8249A20F3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29FDCE-AB0C-412F-9DAB-710D32357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7EE50C-3A28-4E1E-A049-3D9AE6701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3">
              <a:extLst>
                <a:ext uri="{FF2B5EF4-FFF2-40B4-BE49-F238E27FC236}">
                  <a16:creationId xmlns:a16="http://schemas.microsoft.com/office/drawing/2014/main" id="{DE17B132-BA9D-4965-A6DA-35AC92F01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24">
              <a:extLst>
                <a:ext uri="{FF2B5EF4-FFF2-40B4-BE49-F238E27FC236}">
                  <a16:creationId xmlns:a16="http://schemas.microsoft.com/office/drawing/2014/main" id="{318126EF-5D3C-4A33-B897-166896E48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25">
              <a:extLst>
                <a:ext uri="{FF2B5EF4-FFF2-40B4-BE49-F238E27FC236}">
                  <a16:creationId xmlns:a16="http://schemas.microsoft.com/office/drawing/2014/main" id="{82896F34-2215-40B5-9F3E-EBFED9155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1">
            <a:extLst>
              <a:ext uri="{FF2B5EF4-FFF2-40B4-BE49-F238E27FC236}">
                <a16:creationId xmlns:a16="http://schemas.microsoft.com/office/drawing/2014/main" id="{4D89BF1D-E45E-44BB-9216-BFAE75030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2678" y="1"/>
            <a:ext cx="2661680" cy="2424023"/>
          </a:xfrm>
          <a:custGeom>
            <a:avLst/>
            <a:gdLst>
              <a:gd name="connsiteX0" fmla="*/ 572886 w 2661680"/>
              <a:gd name="connsiteY0" fmla="*/ 0 h 2424023"/>
              <a:gd name="connsiteX1" fmla="*/ 2088794 w 2661680"/>
              <a:gd name="connsiteY1" fmla="*/ 0 h 2424023"/>
              <a:gd name="connsiteX2" fmla="*/ 2177378 w 2661680"/>
              <a:gd name="connsiteY2" fmla="*/ 66242 h 2424023"/>
              <a:gd name="connsiteX3" fmla="*/ 2661680 w 2661680"/>
              <a:gd name="connsiteY3" fmla="*/ 1093183 h 2424023"/>
              <a:gd name="connsiteX4" fmla="*/ 1330840 w 2661680"/>
              <a:gd name="connsiteY4" fmla="*/ 2424023 h 2424023"/>
              <a:gd name="connsiteX5" fmla="*/ 0 w 2661680"/>
              <a:gd name="connsiteY5" fmla="*/ 1093183 h 2424023"/>
              <a:gd name="connsiteX6" fmla="*/ 484302 w 2661680"/>
              <a:gd name="connsiteY6" fmla="*/ 66242 h 242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1680" h="2424023">
                <a:moveTo>
                  <a:pt x="572886" y="0"/>
                </a:moveTo>
                <a:lnTo>
                  <a:pt x="2088794" y="0"/>
                </a:lnTo>
                <a:lnTo>
                  <a:pt x="2177378" y="66242"/>
                </a:lnTo>
                <a:cubicBezTo>
                  <a:pt x="2473153" y="310338"/>
                  <a:pt x="2661680" y="679744"/>
                  <a:pt x="2661680" y="1093183"/>
                </a:cubicBezTo>
                <a:cubicBezTo>
                  <a:pt x="2661680" y="1828186"/>
                  <a:pt x="2065843" y="2424023"/>
                  <a:pt x="1330840" y="2424023"/>
                </a:cubicBezTo>
                <a:cubicBezTo>
                  <a:pt x="595837" y="2424023"/>
                  <a:pt x="0" y="1828186"/>
                  <a:pt x="0" y="1093183"/>
                </a:cubicBezTo>
                <a:cubicBezTo>
                  <a:pt x="0" y="679744"/>
                  <a:pt x="188527" y="310338"/>
                  <a:pt x="484302" y="6624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29">
            <a:extLst>
              <a:ext uri="{FF2B5EF4-FFF2-40B4-BE49-F238E27FC236}">
                <a16:creationId xmlns:a16="http://schemas.microsoft.com/office/drawing/2014/main" id="{8AF1A097-A8ED-4501-AC9A-583740399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7280" y="16389"/>
            <a:ext cx="2407635" cy="2407635"/>
          </a:xfrm>
          <a:prstGeom prst="rect">
            <a:avLst/>
          </a:prstGeom>
        </p:spPr>
      </p:pic>
      <p:pic>
        <p:nvPicPr>
          <p:cNvPr id="50" name="Graphic 31">
            <a:extLst>
              <a:ext uri="{FF2B5EF4-FFF2-40B4-BE49-F238E27FC236}">
                <a16:creationId xmlns:a16="http://schemas.microsoft.com/office/drawing/2014/main" id="{DCDFF4F4-6536-42D5-8DCF-DAA715FC1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631" t="18963" r="52721" b="17441"/>
          <a:stretch/>
        </p:blipFill>
        <p:spPr>
          <a:xfrm>
            <a:off x="10854666" y="0"/>
            <a:ext cx="1334286" cy="2962082"/>
          </a:xfrm>
          <a:prstGeom prst="rect">
            <a:avLst/>
          </a:prstGeom>
        </p:spPr>
      </p:pic>
      <p:pic>
        <p:nvPicPr>
          <p:cNvPr id="4" name="Picture 3" descr="kurvenreiche Bergstraße">
            <a:extLst>
              <a:ext uri="{FF2B5EF4-FFF2-40B4-BE49-F238E27FC236}">
                <a16:creationId xmlns:a16="http://schemas.microsoft.com/office/drawing/2014/main" id="{9F6F8202-468E-4AEC-89BC-66DD233BF3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30" r="23577" b="-2"/>
          <a:stretch/>
        </p:blipFill>
        <p:spPr>
          <a:xfrm>
            <a:off x="8120360" y="2848923"/>
            <a:ext cx="4071640" cy="4009077"/>
          </a:xfrm>
          <a:custGeom>
            <a:avLst/>
            <a:gdLst/>
            <a:ahLst/>
            <a:cxnLst/>
            <a:rect l="l" t="t" r="r" b="b"/>
            <a:pathLst>
              <a:path w="4012858" h="3951198">
                <a:moveTo>
                  <a:pt x="2361523" y="0"/>
                </a:moveTo>
                <a:cubicBezTo>
                  <a:pt x="2932125" y="0"/>
                  <a:pt x="3455460" y="202372"/>
                  <a:pt x="3863671" y="539257"/>
                </a:cubicBezTo>
                <a:lnTo>
                  <a:pt x="4012858" y="674848"/>
                </a:lnTo>
                <a:lnTo>
                  <a:pt x="4012858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394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 el bar Floridita? 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99E71432-4869-425A-ABEE-4833B724C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240" y="1825625"/>
            <a:ext cx="5181600" cy="384407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09FBD4-91CA-4488-A6B6-7ECF5072F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17" y="1825625"/>
            <a:ext cx="3995032" cy="2575885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BBD62BF9-07DD-4277-B645-3D20F6A8F4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135065" y="1938029"/>
            <a:ext cx="352474" cy="4667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082C78-390B-4A89-AC3F-78516C14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305" y="4046558"/>
            <a:ext cx="3394045" cy="25758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5ABE60-33B9-4C43-A4FA-87E011DE5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305" y="4046558"/>
            <a:ext cx="342948" cy="50489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1905A38-C4AB-4DE0-8951-A6D138577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364" y="5770981"/>
            <a:ext cx="1619476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2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bar Floridita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Cruza la calle.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Dobla a la derecha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En la esquina está </a:t>
            </a:r>
            <a:r>
              <a:rPr lang="de-DE" dirty="0">
                <a:solidFill>
                  <a:schemeClr val="tx1"/>
                </a:solidFill>
              </a:rPr>
              <a:t>el Floridita.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329047-E137-44F0-B36A-6D0B2B1B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38" y="1480483"/>
            <a:ext cx="6354062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 la Plaza de </a:t>
            </a:r>
            <a:r>
              <a:rPr lang="de-DE" dirty="0" err="1"/>
              <a:t>armas</a:t>
            </a:r>
            <a:r>
              <a:rPr lang="de-DE" dirty="0"/>
              <a:t>? 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BBD62BF9-07DD-4277-B645-3D20F6A8F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11488" y="4274311"/>
            <a:ext cx="352474" cy="46679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295B739-48A5-489B-99D0-505EECF71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E2C6385-0F58-4993-8C2F-1553267131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C6345D8-1A6D-4727-B110-20B29D5C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72" y="1723120"/>
            <a:ext cx="3995032" cy="25758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47F8E8-21F4-4110-A21D-30B93286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94" y="4001294"/>
            <a:ext cx="3394045" cy="25758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D425E19-FA9A-4F58-A726-F39D32271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594" y="4001294"/>
            <a:ext cx="342948" cy="50489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3F5F308-796A-4471-9AF9-9D8711F10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201" y="1801812"/>
            <a:ext cx="6139975" cy="43878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D773651-8F87-4F64-863C-033FCF7FD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9439" y="1874152"/>
            <a:ext cx="523948" cy="53347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5B7AE8B-7AAB-4C72-9974-EB146954D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585" y="6273769"/>
            <a:ext cx="1619476" cy="43821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6C8D3F1-797A-4BF2-80A4-454F2022B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87" y="6273768"/>
            <a:ext cx="1124107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la Plaza de Armas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derecha 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 recto </a:t>
            </a:r>
            <a:r>
              <a:rPr lang="de-DE" dirty="0">
                <a:solidFill>
                  <a:schemeClr val="tx1"/>
                </a:solidFill>
              </a:rPr>
              <a:t>9 cuadras.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    por la calle Obispo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A </a:t>
            </a:r>
            <a:r>
              <a:rPr lang="de-DE" b="1">
                <a:solidFill>
                  <a:srgbClr val="FF0000"/>
                </a:solidFill>
              </a:rPr>
              <a:t>la izquierda </a:t>
            </a:r>
            <a:r>
              <a:rPr lang="de-DE" b="1" dirty="0">
                <a:solidFill>
                  <a:srgbClr val="FF0000"/>
                </a:solidFill>
              </a:rPr>
              <a:t>está </a:t>
            </a:r>
            <a:r>
              <a:rPr lang="de-DE" dirty="0">
                <a:solidFill>
                  <a:schemeClr val="tx1"/>
                </a:solidFill>
              </a:rPr>
              <a:t>la Plaza.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A82D06-218A-4C1A-A61B-63220A00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150" y="1296063"/>
            <a:ext cx="6551831" cy="48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 el edificio Bacardí ? 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BBD62BF9-07DD-4277-B645-3D20F6A8F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11488" y="4274311"/>
            <a:ext cx="352474" cy="4667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6345D8-1A6D-4727-B110-20B29D5C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72" y="1723120"/>
            <a:ext cx="3995032" cy="25758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47F8E8-21F4-4110-A21D-30B93286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94" y="4001294"/>
            <a:ext cx="3394045" cy="25758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D425E19-FA9A-4F58-A726-F39D32271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594" y="4001294"/>
            <a:ext cx="342948" cy="5048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27325E9-2B12-4823-9BE3-BB2F05CCF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1801812"/>
            <a:ext cx="3663563" cy="4387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1BB042-35D6-4383-A7A0-7E8606040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5136" y="1858211"/>
            <a:ext cx="523948" cy="4858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4AC17F7-44D4-494D-84A9-4C5A89FB2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663" y="6300786"/>
            <a:ext cx="1676634" cy="3905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9ABE9E9-C85E-4FCF-8A43-3001DEAE5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87" y="6281620"/>
            <a:ext cx="1124107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8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edificio Bacardí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derecha 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 recto </a:t>
            </a:r>
            <a:r>
              <a:rPr lang="de-DE" b="1" dirty="0">
                <a:solidFill>
                  <a:schemeClr val="tx1"/>
                </a:solidFill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 cuadras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    por la Avenida Bélgica.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A la derecha está </a:t>
            </a:r>
            <a:r>
              <a:rPr lang="de-DE" dirty="0">
                <a:solidFill>
                  <a:schemeClr val="tx1"/>
                </a:solidFill>
              </a:rPr>
              <a:t>el edificio.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B7CA1A-F251-4B02-A3D5-B9C3B455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65" y="1348657"/>
            <a:ext cx="6163535" cy="51442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C75EA8-5054-446F-BB45-A369F5C09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600"/>
            <a:ext cx="4991797" cy="22863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998089-55A6-47FB-AB12-F1966EEB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3" y="1509713"/>
            <a:ext cx="4991797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2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edificio Bacardí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derecha 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 recto </a:t>
            </a:r>
            <a:r>
              <a:rPr lang="de-DE" b="1" dirty="0">
                <a:solidFill>
                  <a:schemeClr val="tx1"/>
                </a:solidFill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 cuadras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    por la Avenida Bélgica.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A la derecha está </a:t>
            </a:r>
            <a:r>
              <a:rPr lang="de-DE" dirty="0">
                <a:solidFill>
                  <a:schemeClr val="tx1"/>
                </a:solidFill>
              </a:rPr>
              <a:t>el edificio.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B7CA1A-F251-4B02-A3D5-B9C3B455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65" y="1348657"/>
            <a:ext cx="6163535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2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¿Dónde queda </a:t>
            </a:r>
            <a:br>
              <a:rPr lang="de-DE" dirty="0"/>
            </a:br>
            <a:r>
              <a:rPr lang="de-DE" dirty="0"/>
              <a:t>                    el Museo de la Revolución? 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D425E19-FA9A-4F58-A726-F39D32271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94" y="4001294"/>
            <a:ext cx="342948" cy="5048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27325E9-2B12-4823-9BE3-BB2F05CC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801812"/>
            <a:ext cx="3663563" cy="4387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1BB042-35D6-4383-A7A0-7E8606040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541" y="1953627"/>
            <a:ext cx="523948" cy="4858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48966E3-FB2D-47F2-94B1-8E439A2B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079" y="1801812"/>
            <a:ext cx="4682088" cy="43878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76D025-526C-4EEB-B685-D75407EAA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095" y="1886943"/>
            <a:ext cx="562053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1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Museo de la Revolución</a:t>
            </a:r>
          </a:p>
          <a:p>
            <a:pPr marL="0" indent="0">
              <a:buNone/>
            </a:pPr>
            <a:r>
              <a:rPr lang="de-DE" dirty="0"/>
              <a:t>               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derecha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 recto </a:t>
            </a:r>
            <a:r>
              <a:rPr lang="de-DE" b="1" dirty="0">
                <a:solidFill>
                  <a:schemeClr val="tx1"/>
                </a:solidFill>
              </a:rPr>
              <a:t>3</a:t>
            </a:r>
            <a:r>
              <a:rPr lang="de-DE" dirty="0">
                <a:solidFill>
                  <a:schemeClr val="tx1"/>
                </a:solidFill>
              </a:rPr>
              <a:t> cuadras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Dobla a la izquierda</a:t>
            </a:r>
            <a:r>
              <a:rPr lang="de-DE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4. </a:t>
            </a:r>
            <a:r>
              <a:rPr lang="de-DE" b="1" dirty="0">
                <a:solidFill>
                  <a:srgbClr val="FF0000"/>
                </a:solidFill>
              </a:rPr>
              <a:t>A la derecha está </a:t>
            </a:r>
            <a:r>
              <a:rPr lang="de-DE" dirty="0">
                <a:solidFill>
                  <a:schemeClr val="tx1"/>
                </a:solidFill>
              </a:rPr>
              <a:t>el museo.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902FE2-493A-4F76-8FB4-FAE381B7C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5288"/>
            <a:ext cx="5687219" cy="55437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8B367B-2B88-4019-BCAE-D896D4FD3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19" y="1690688"/>
            <a:ext cx="4991797" cy="22863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D2A62C-CF59-44E1-8E24-71D9F6B9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19" y="3830332"/>
            <a:ext cx="4991797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8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Museo de la Revolución</a:t>
            </a:r>
          </a:p>
          <a:p>
            <a:pPr marL="0" indent="0">
              <a:buNone/>
            </a:pPr>
            <a:r>
              <a:rPr lang="de-DE" dirty="0"/>
              <a:t>               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derecha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 recto </a:t>
            </a:r>
            <a:r>
              <a:rPr lang="de-DE" b="1" dirty="0">
                <a:solidFill>
                  <a:schemeClr val="tx1"/>
                </a:solidFill>
              </a:rPr>
              <a:t>3</a:t>
            </a:r>
            <a:r>
              <a:rPr lang="de-DE" dirty="0">
                <a:solidFill>
                  <a:schemeClr val="tx1"/>
                </a:solidFill>
              </a:rPr>
              <a:t> cuadras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rgbClr val="FF0000"/>
                </a:solidFill>
              </a:rPr>
              <a:t>Dobla a la izquierda</a:t>
            </a:r>
            <a:r>
              <a:rPr lang="de-DE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4. </a:t>
            </a:r>
            <a:r>
              <a:rPr lang="de-DE" b="1" dirty="0">
                <a:solidFill>
                  <a:srgbClr val="FF0000"/>
                </a:solidFill>
              </a:rPr>
              <a:t>A la derecha está </a:t>
            </a:r>
            <a:r>
              <a:rPr lang="de-DE" dirty="0">
                <a:solidFill>
                  <a:schemeClr val="tx1"/>
                </a:solidFill>
              </a:rPr>
              <a:t>el museo.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902FE2-493A-4F76-8FB4-FAE381B7C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5288"/>
            <a:ext cx="5687219" cy="554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7E10F-6167-4B1D-AA58-09568E3B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de-DE" sz="4400" dirty="0"/>
              <a:t>¿A dónde vamos hoy?</a:t>
            </a:r>
          </a:p>
        </p:txBody>
      </p:sp>
      <p:grpSp>
        <p:nvGrpSpPr>
          <p:cNvPr id="31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6041A5F2-B3D2-4A70-8840-FC6A563B0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F7FC4B9-F97A-4A90-B635-AF35D9032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982026"/>
              </p:ext>
            </p:extLst>
          </p:nvPr>
        </p:nvGraphicFramePr>
        <p:xfrm>
          <a:off x="777240" y="3428999"/>
          <a:ext cx="4606280" cy="274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3739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¿Dónde queda el malecón? 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D425E19-FA9A-4F58-A726-F39D32271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94" y="4001294"/>
            <a:ext cx="342948" cy="504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48966E3-FB2D-47F2-94B1-8E439A2B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5" y="1807369"/>
            <a:ext cx="4682088" cy="43878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76D025-526C-4EEB-B685-D75407EAA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909" y="1910797"/>
            <a:ext cx="562053" cy="5525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00A113-DE43-46E6-981D-F74E2E0BA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043" y="2655736"/>
            <a:ext cx="5087509" cy="35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0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 el malecón…?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¡Buenos días!</a:t>
            </a:r>
          </a:p>
          <a:p>
            <a:pPr marL="0" indent="0">
              <a:buNone/>
            </a:pPr>
            <a:r>
              <a:rPr lang="de-DE" dirty="0"/>
              <a:t>	Una pregunta por favor.</a:t>
            </a:r>
          </a:p>
          <a:p>
            <a:pPr marL="0" indent="0">
              <a:buNone/>
            </a:pPr>
            <a:r>
              <a:rPr lang="de-DE" dirty="0"/>
              <a:t>	¿Dónde queda…</a:t>
            </a:r>
          </a:p>
          <a:p>
            <a:pPr marL="0" indent="0">
              <a:buNone/>
            </a:pPr>
            <a:r>
              <a:rPr lang="de-DE" dirty="0"/>
              <a:t>	el Museo de la Revolución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chemeClr val="tx1"/>
                </a:solidFill>
              </a:rPr>
              <a:t>Dobla a la derecha.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chemeClr val="tx1"/>
                </a:solidFill>
              </a:rPr>
              <a:t>Camina recto </a:t>
            </a:r>
            <a:r>
              <a:rPr lang="de-DE" dirty="0">
                <a:solidFill>
                  <a:schemeClr val="tx1"/>
                </a:solidFill>
              </a:rPr>
              <a:t>2 cuadras hasta el Paseo de         Martí.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b="1" dirty="0">
                <a:solidFill>
                  <a:schemeClr val="tx1"/>
                </a:solidFill>
              </a:rPr>
              <a:t>Dobla</a:t>
            </a:r>
            <a:r>
              <a:rPr lang="de-DE" b="1" dirty="0">
                <a:solidFill>
                  <a:srgbClr val="FF0000"/>
                </a:solidFill>
              </a:rPr>
              <a:t> a la derecha </a:t>
            </a:r>
            <a:r>
              <a:rPr lang="de-DE" dirty="0">
                <a:solidFill>
                  <a:schemeClr val="tx1"/>
                </a:solidFill>
              </a:rPr>
              <a:t>de nuevo</a:t>
            </a:r>
            <a:r>
              <a:rPr lang="de-DE" b="1" dirty="0">
                <a:solidFill>
                  <a:srgbClr val="FF0000"/>
                </a:solidFill>
              </a:rPr>
              <a:t>.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4. </a:t>
            </a:r>
            <a:r>
              <a:rPr lang="de-DE" b="1" dirty="0">
                <a:solidFill>
                  <a:schemeClr val="tx1"/>
                </a:solidFill>
              </a:rPr>
              <a:t>Camina</a:t>
            </a:r>
            <a:r>
              <a:rPr lang="de-DE" b="1" dirty="0">
                <a:solidFill>
                  <a:srgbClr val="FF0000"/>
                </a:solidFill>
              </a:rPr>
              <a:t> 2 cuadras hasta </a:t>
            </a:r>
            <a:r>
              <a:rPr lang="de-DE" dirty="0">
                <a:solidFill>
                  <a:schemeClr val="tx1"/>
                </a:solidFill>
              </a:rPr>
              <a:t>la Calle Genios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5. </a:t>
            </a:r>
            <a:r>
              <a:rPr lang="de-DE" b="1" dirty="0">
                <a:solidFill>
                  <a:schemeClr val="tx1"/>
                </a:solidFill>
              </a:rPr>
              <a:t>Dobla</a:t>
            </a:r>
            <a:r>
              <a:rPr lang="de-DE" b="1" dirty="0">
                <a:solidFill>
                  <a:srgbClr val="FF0000"/>
                </a:solidFill>
              </a:rPr>
              <a:t> a la izquierda</a:t>
            </a:r>
            <a:r>
              <a:rPr lang="de-DE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6. </a:t>
            </a:r>
            <a:r>
              <a:rPr lang="de-DE" b="1" dirty="0">
                <a:solidFill>
                  <a:schemeClr val="tx1"/>
                </a:solidFill>
              </a:rPr>
              <a:t>Camina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2 cuadras hasta la calle San Lázaro.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7. </a:t>
            </a:r>
            <a:r>
              <a:rPr lang="de-DE" b="1" dirty="0">
                <a:solidFill>
                  <a:schemeClr val="tx1"/>
                </a:solidFill>
              </a:rPr>
              <a:t>Enfrente</a:t>
            </a:r>
            <a:r>
              <a:rPr lang="de-DE" b="1" dirty="0">
                <a:solidFill>
                  <a:srgbClr val="FF0000"/>
                </a:solidFill>
              </a:rPr>
              <a:t> está </a:t>
            </a:r>
            <a:r>
              <a:rPr lang="de-DE" dirty="0">
                <a:solidFill>
                  <a:schemeClr val="tx1"/>
                </a:solidFill>
              </a:rPr>
              <a:t>el Malecón.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5843FD4-48CA-431D-BE3A-42FD5768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764" y="1375575"/>
            <a:ext cx="5734786" cy="53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68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FD5705B-63E0-4364-B909-EC902FEAA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7E355D-DAEA-4421-B67A-FA13C0FB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1D595-7C15-4B2B-9D18-68F61756C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39" y="1122363"/>
            <a:ext cx="5047488" cy="23876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¡HASTA LA PRÓXIMA!</a:t>
            </a:r>
          </a:p>
        </p:txBody>
      </p:sp>
      <p:grpSp>
        <p:nvGrpSpPr>
          <p:cNvPr id="73" name="decorative circles">
            <a:extLst>
              <a:ext uri="{FF2B5EF4-FFF2-40B4-BE49-F238E27FC236}">
                <a16:creationId xmlns:a16="http://schemas.microsoft.com/office/drawing/2014/main" id="{61D9147E-6246-4344-B99C-7E58532D8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9D06285-CD49-4308-BDD4-0AF48D39B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D4A3886-A465-4577-99CE-251AA7B92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B4A1D21-7CBB-44D9-A528-DB74C3107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3600DE0-90F9-4BD7-A084-ECB65A2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C243907-3995-49EB-94E9-35C68C13C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629A2DC-7066-4487-A307-68F21072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0508B2B-067E-421A-9C09-522CFF39F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89BA730-4DAE-4702-A5C5-013F9CEB0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3AC1B0CF-BC0A-4F39-8BB1-9C2984B5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29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02AF593-56B0-4E27-8C53-352D452E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Vamos a visitar…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EE659C0-C34F-43C8-8AF0-119D2ADE8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0FB14EA-DC35-47EF-A66A-F5086A6416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FD60C8-4CFB-4A60-A1B2-3FFE0BAA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97" y="1825625"/>
            <a:ext cx="10964805" cy="49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02AF593-56B0-4E27-8C53-352D452E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Vamos a visitar…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EE659C0-C34F-43C8-8AF0-119D2ADE8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0FB14EA-DC35-47EF-A66A-F5086A6416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B1FEDB-39E2-42E8-9FC7-3E2C99ED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1517715"/>
            <a:ext cx="10983858" cy="53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02AF593-56B0-4E27-8C53-352D452E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40" y="82135"/>
            <a:ext cx="10659110" cy="1325563"/>
          </a:xfrm>
        </p:spPr>
        <p:txBody>
          <a:bodyPr/>
          <a:lstStyle/>
          <a:p>
            <a:r>
              <a:rPr lang="de-DE" dirty="0"/>
              <a:t>Vamos a visitar…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EE659C0-C34F-43C8-8AF0-119D2ADE8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9AFD97-B992-485F-815D-3666FD13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23" y="1196504"/>
            <a:ext cx="8811855" cy="529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1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3200" dirty="0"/>
              <a:t>Buenos días! Una pregunta por favor.</a:t>
            </a:r>
          </a:p>
          <a:p>
            <a:endParaRPr lang="de-DE" sz="3200" dirty="0"/>
          </a:p>
          <a:p>
            <a:pPr marL="0" indent="0">
              <a:buNone/>
            </a:pPr>
            <a:r>
              <a:rPr lang="de-DE" sz="3200" dirty="0"/>
              <a:t>¿Dónde queda…</a:t>
            </a:r>
          </a:p>
          <a:p>
            <a:pPr marL="0" indent="0">
              <a:buNone/>
            </a:pPr>
            <a:r>
              <a:rPr lang="de-DE" sz="3200" dirty="0"/>
              <a:t>	el capitolio por favor?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8386EB-1618-4EBF-AA60-ACB7142C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228" y="0"/>
            <a:ext cx="555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7E10F-6167-4B1D-AA58-09568E3B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50" y="179268"/>
            <a:ext cx="5318760" cy="1417320"/>
          </a:xfrm>
        </p:spPr>
        <p:txBody>
          <a:bodyPr anchor="b">
            <a:normAutofit/>
          </a:bodyPr>
          <a:lstStyle/>
          <a:p>
            <a:r>
              <a:rPr lang="de-DE" sz="4400" dirty="0"/>
              <a:t>¿Dónde queda?</a:t>
            </a:r>
            <a:br>
              <a:rPr lang="de-DE" sz="4400" dirty="0"/>
            </a:br>
            <a:r>
              <a:rPr lang="de-DE" sz="4400" dirty="0"/>
              <a:t>   ¿Dónde está?</a:t>
            </a:r>
          </a:p>
        </p:txBody>
      </p:sp>
      <p:grpSp>
        <p:nvGrpSpPr>
          <p:cNvPr id="31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6041A5F2-B3D2-4A70-8840-FC6A563B0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F7FC4B9-F97A-4A90-B635-AF35D9032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792397"/>
              </p:ext>
            </p:extLst>
          </p:nvPr>
        </p:nvGraphicFramePr>
        <p:xfrm>
          <a:off x="311441" y="1775856"/>
          <a:ext cx="5697186" cy="5162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4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947E-1019-4370-A26B-3D21AA2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 el parque central? 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99E71432-4869-425A-ABEE-4833B724C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79255"/>
            <a:ext cx="5181600" cy="3844078"/>
          </a:xfr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9AC9961-8836-4B0E-839B-75790B9F30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7875" y="2079255"/>
            <a:ext cx="5241925" cy="384407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03924D-A69C-4A7B-9D21-05D0C942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627" y="2171424"/>
            <a:ext cx="266737" cy="40010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EC4A1A9-9E92-4BAC-8FBD-0CE22635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892" y="2171424"/>
            <a:ext cx="302121" cy="40010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5479E11-F16B-43C9-B5CC-971D7790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475" y="1622785"/>
            <a:ext cx="914528" cy="40010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67407F86-5B19-4F80-AFB4-420E0B41D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883" y="1592968"/>
            <a:ext cx="1619476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30A4-28CD-42F9-BA5B-602458EC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¿Dónde queda…?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40153-83D5-4884-9A39-DA70F616B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¡Buenos días! Una pregunta por favor.</a:t>
            </a:r>
          </a:p>
          <a:p>
            <a:pPr marL="0" indent="0">
              <a:buNone/>
            </a:pPr>
            <a:r>
              <a:rPr lang="de-DE" dirty="0"/>
              <a:t>    ¿Dónde queda…</a:t>
            </a:r>
          </a:p>
          <a:p>
            <a:pPr marL="0" indent="0">
              <a:buNone/>
            </a:pPr>
            <a:r>
              <a:rPr lang="de-DE" dirty="0"/>
              <a:t>	el parque central por favor?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1. </a:t>
            </a:r>
            <a:r>
              <a:rPr lang="de-DE" b="1" dirty="0">
                <a:solidFill>
                  <a:srgbClr val="FF0000"/>
                </a:solidFill>
              </a:rPr>
              <a:t>Dobla a la izquierda </a:t>
            </a:r>
            <a:r>
              <a:rPr lang="de-DE" dirty="0"/>
              <a:t>en el Paseo de Martí.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b="1" dirty="0">
                <a:solidFill>
                  <a:srgbClr val="FF0000"/>
                </a:solidFill>
              </a:rPr>
              <a:t>Camina</a:t>
            </a:r>
            <a:r>
              <a:rPr lang="de-DE" dirty="0"/>
              <a:t> una cuadra.</a:t>
            </a:r>
          </a:p>
          <a:p>
            <a:pPr marL="0" indent="0">
              <a:buNone/>
            </a:pPr>
            <a:r>
              <a:rPr lang="de-DE" dirty="0"/>
              <a:t>3. El parque central </a:t>
            </a:r>
            <a:r>
              <a:rPr lang="de-DE" b="1" dirty="0">
                <a:solidFill>
                  <a:srgbClr val="FF0000"/>
                </a:solidFill>
              </a:rPr>
              <a:t>está a la derecha</a:t>
            </a:r>
            <a:r>
              <a:rPr lang="de-DE" dirty="0"/>
              <a:t>, </a:t>
            </a:r>
            <a:r>
              <a:rPr lang="de-DE" b="1" dirty="0">
                <a:solidFill>
                  <a:srgbClr val="FF0000"/>
                </a:solidFill>
              </a:rPr>
              <a:t>frente a</a:t>
            </a:r>
            <a:r>
              <a:rPr lang="de-DE" dirty="0"/>
              <a:t>l Gran Teatro de La Habana y el Hotel Inglaterra.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8CB60-72C5-4EBF-95EF-93C49C2ED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A6ED50-52B5-4039-B357-BD561C270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95" y="365124"/>
            <a:ext cx="5458228" cy="64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00415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Breitbild</PresentationFormat>
  <Paragraphs>114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Gill Sans Nova</vt:lpstr>
      <vt:lpstr>ConfettiVTI</vt:lpstr>
      <vt:lpstr>Español con Salsa 11</vt:lpstr>
      <vt:lpstr>¿A dónde vamos hoy?</vt:lpstr>
      <vt:lpstr>Vamos a visitar…</vt:lpstr>
      <vt:lpstr>Vamos a visitar…</vt:lpstr>
      <vt:lpstr>Vamos a visitar…</vt:lpstr>
      <vt:lpstr>¿Dónde queda…?</vt:lpstr>
      <vt:lpstr>¿Dónde queda?    ¿Dónde está?</vt:lpstr>
      <vt:lpstr>¿Dónde queda el parque central? </vt:lpstr>
      <vt:lpstr>¿Dónde queda…?</vt:lpstr>
      <vt:lpstr>¿Dónde queda el bar Floridita? </vt:lpstr>
      <vt:lpstr>¿Dónde queda…?</vt:lpstr>
      <vt:lpstr>¿Dónde queda la Plaza de armas? </vt:lpstr>
      <vt:lpstr>¿Dónde queda…?</vt:lpstr>
      <vt:lpstr>¿Dónde queda el edificio Bacardí ? </vt:lpstr>
      <vt:lpstr>¿Dónde queda…?</vt:lpstr>
      <vt:lpstr>¿Dónde queda…?</vt:lpstr>
      <vt:lpstr>¿Dónde queda                      el Museo de la Revolución? </vt:lpstr>
      <vt:lpstr>¿Dónde queda…?</vt:lpstr>
      <vt:lpstr>¿Dónde queda…?</vt:lpstr>
      <vt:lpstr>¿Dónde queda el malecón? </vt:lpstr>
      <vt:lpstr>¿Dónde queda el malecón…?</vt:lpstr>
      <vt:lpstr>¡HASTA LA PRÓXIMA!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Espanol con Salsa 11</dc:title>
  <dc:creator>Erick Fleitas</dc:creator>
  <cp:lastModifiedBy>Erick Fleitas</cp:lastModifiedBy>
  <cp:revision>27</cp:revision>
  <dcterms:created xsi:type="dcterms:W3CDTF">2021-06-01T12:55:58Z</dcterms:created>
  <dcterms:modified xsi:type="dcterms:W3CDTF">2021-06-01T18:02:50Z</dcterms:modified>
</cp:coreProperties>
</file>